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64E30-931B-4AD4-8371-8C20DA50DE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D55610-ED39-4E0B-90D8-70D9E4854D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DC95F-B85E-4AEB-B367-ED2D9A7E6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510EE-62A7-4426-A37B-840E7252D91E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0E59D0-1692-4450-ACFE-714BEBCA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36E29-ED23-4300-8540-94E4281BF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AB759-93B9-4D9C-A59C-35EF075DE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222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C3466-4942-4C38-80BD-E70BF66D3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09F8DC-194D-453C-8B08-856595ED01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FC18FC-0852-4ED5-8185-52D815FAC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510EE-62A7-4426-A37B-840E7252D91E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9A9ADF-8231-489F-B755-0E9422B06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2E919-4C95-41C6-81A9-D542EDC4B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AB759-93B9-4D9C-A59C-35EF075DE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870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59C99B-5A40-4A1A-B50B-AAF421BB70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979511-DD87-4EDD-9287-8A0BB7953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235F2-CE9E-44D6-B205-3E245BC01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510EE-62A7-4426-A37B-840E7252D91E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7330D-8C07-46DE-BFFD-A2D157C07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574F2-443A-4D9F-A00E-291BE2BA4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AB759-93B9-4D9C-A59C-35EF075DE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266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FBDF2-76F3-43EB-A2ED-E8ABBF6BE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D1F8F-DEF8-4D91-A255-A982E192F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87FE18-374D-4BE4-BBB4-7DACB26ED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510EE-62A7-4426-A37B-840E7252D91E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78548-87F9-4871-9441-FBCE58976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70AEED-2C18-4E25-B1A6-5B12C2F06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AB759-93B9-4D9C-A59C-35EF075DE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420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D102B-1B7A-417F-8178-7CEB1A217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457928-EEDA-481B-9120-8D01C2BCAA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B9F7A2-2116-4781-8D0B-BA831D92C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510EE-62A7-4426-A37B-840E7252D91E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7DA4C-1BC8-4F42-8245-81781B0C9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2B9B5-44F5-401A-8151-C7C58E7F1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AB759-93B9-4D9C-A59C-35EF075DE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626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F84D0-3BC6-41C4-A592-823FB9663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5D485-5E8C-4EB5-9763-A79A05537D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1C8789-887A-4463-AA2B-2BAC4C2C5D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B189F-2870-4DF3-806C-64728BFB1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510EE-62A7-4426-A37B-840E7252D91E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A83C86-3955-4974-B666-71D246525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CD457F-BE6C-4ADC-AD64-542FD759B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AB759-93B9-4D9C-A59C-35EF075DE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633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95001-97F8-4D5A-B6F6-CF20B59E8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644C4A-D29C-4531-9BE1-D107DDBCDE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8E7DD8-69E5-41A6-B1C2-2FBDDC739B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76838C-11A3-4F67-BEC7-23F8D49CF8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9420CF-405B-4447-A733-FB085FEC5E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47091C-2B89-4205-93DC-12354BF72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510EE-62A7-4426-A37B-840E7252D91E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BDEEFF-33A2-4ABB-BD19-264122236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02AAA1-6BD1-4DB8-B2A1-29F0813E0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AB759-93B9-4D9C-A59C-35EF075DE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295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1D6E9-0F2C-492A-B477-71E4F2658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3720BE-D904-4083-9D32-1AC7ABF97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510EE-62A7-4426-A37B-840E7252D91E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CA95F-14D0-4CC4-B703-AB140BB57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1BC7B5-CCBC-4648-BF01-7731B4224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AB759-93B9-4D9C-A59C-35EF075DE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898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C7715F-F89A-4142-9D29-157E191E1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510EE-62A7-4426-A37B-840E7252D91E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1E4DFC-B27B-45CD-AF05-9A0885E5B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4D9F0F-603A-4C95-8FEF-9033941F1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AB759-93B9-4D9C-A59C-35EF075DE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747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8340A-2652-4107-B258-4FE5EAB92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3BED9-548E-4947-8928-1E3963F6EA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59271D-E5D4-4D20-9924-DCC5D8341A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08A77D-BA62-46AF-A171-AA75B9613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510EE-62A7-4426-A37B-840E7252D91E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CC4F4F-4F4E-400A-84EB-C743C2874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F9BCF8-CE7C-48E7-90EE-C1A9F589B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AB759-93B9-4D9C-A59C-35EF075DE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762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AA6C3-0FB4-446B-A68A-FFCD8E600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A5DA6B-6AA6-41C2-8296-6D683641F2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CD45D-B359-49B6-B9AA-2A726DA507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B79CAE-5616-4F67-B58A-F7632CD88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510EE-62A7-4426-A37B-840E7252D91E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A1BD0F-87AD-46FF-9FC7-F8B7CE589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A066E8-FFAF-4393-AF23-44FD9A192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AB759-93B9-4D9C-A59C-35EF075DE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178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DF2E2F-3FD6-46E8-B0FD-8267A0E0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33175B-8E7F-4BB8-A3AC-140904E4D5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EA457-3A56-4036-B01E-C3E7D31149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510EE-62A7-4426-A37B-840E7252D91E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799B4C-13FF-4FBC-9EB3-7E49DEB9E4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C7215-443B-4D0B-AD2F-147F0C9AA0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9AB759-93B9-4D9C-A59C-35EF075DE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198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9D17DE-1C6E-4B71-9F60-873ECF59A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rgbClr val="DD0330"/>
                </a:solidFill>
              </a:rPr>
              <a:t>Directives</a:t>
            </a:r>
          </a:p>
        </p:txBody>
      </p:sp>
    </p:spTree>
    <p:extLst>
      <p:ext uri="{BB962C8B-B14F-4D97-AF65-F5344CB8AC3E}">
        <p14:creationId xmlns:p14="http://schemas.microsoft.com/office/powerpoint/2010/main" val="1437677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239D6DA-3968-48D4-8DC0-CFCD1241F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469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Directives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Directives</dc:title>
  <dc:creator>Lucid Unity</dc:creator>
  <cp:lastModifiedBy>Lucid Unity</cp:lastModifiedBy>
  <cp:revision>2</cp:revision>
  <dcterms:created xsi:type="dcterms:W3CDTF">2018-12-19T20:11:41Z</dcterms:created>
  <dcterms:modified xsi:type="dcterms:W3CDTF">2018-12-19T20:13:04Z</dcterms:modified>
</cp:coreProperties>
</file>