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E5156-A97A-4F17-8684-DCB84BF25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CAF91-2252-4B21-A819-D89BA0360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A7B12-09E9-4CE0-B030-752C94F52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7DF10-DA4B-4182-9F8C-22539817646E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FB7B2-5D2C-4C23-9EE0-2601F3834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84C4D-5C6F-47FD-9F85-06BF9ECB2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4E81-8712-4365-8090-227A72C98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2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6FBB3-8FE8-4629-9901-7C39EA432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73635-1AC3-4391-BB03-160523E6F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C91EF-60EA-45AA-BEF6-291A624EE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7DF10-DA4B-4182-9F8C-22539817646E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622AE-8A06-44CB-B3B0-4DE1152EE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08138-E270-4BB1-8111-FEAE71D4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4E81-8712-4365-8090-227A72C98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49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0F7D1A-760F-44FA-A0D5-6CF6572A0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39602-A7F9-4BC8-A0E2-727B3E260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42E3E-2620-488A-A0B0-4DE7CC8D3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7DF10-DA4B-4182-9F8C-22539817646E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F25B1-069D-4890-BD3E-45C226FD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C833A-EED9-40DA-B7C6-969D78002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4E81-8712-4365-8090-227A72C98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3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DEA87-40B6-43FF-BF81-0147B6C76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F9420-8A30-4A93-A539-5E1749F8C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B62D9-2E1B-46CB-BA08-D7A8C1FB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7DF10-DA4B-4182-9F8C-22539817646E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4BE17-984E-4AF9-BE2E-CA9258FA1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C0540-FE1E-4968-88A8-CE091F2C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4E81-8712-4365-8090-227A72C98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7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942C8-E385-436C-AA47-0696D35B9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0DC2A-8B6F-4D60-8BB4-B789D4318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FCA92-F6E4-400B-87B5-EEDD6EFD7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7DF10-DA4B-4182-9F8C-22539817646E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F205D-598C-48D5-BAF3-F007D6DA0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E71B2-1857-4084-A926-10FAA3644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4E81-8712-4365-8090-227A72C98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1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69418-1A4F-4713-87CD-CF64AD505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67DEF-E9C4-4B60-AA02-605D47BFF1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A6B32-188A-4973-BAD4-FA0B6B351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9C32D-9717-4287-81CA-5F80477E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7DF10-DA4B-4182-9F8C-22539817646E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468D6-624E-4D2D-9DBB-E86F21DC0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A94B3-5725-4A65-95F5-256CC68B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4E81-8712-4365-8090-227A72C98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29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8E7EC-8E5F-45D5-9EC5-B9D39EF4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5BCB8-28E9-4E06-A843-78E7E9673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0F44B-9AD1-48A8-9933-40BB19650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9ED48-5118-484E-9F23-9A9C045A9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BC8E9B-F014-4A95-BB47-6A047DEC1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7665B-7D96-4E4E-A50D-B2EE299CD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7DF10-DA4B-4182-9F8C-22539817646E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27361C-CDA7-4DD7-B92E-79CB84FD7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DCD0F6-87C4-4CD3-84A4-BAD43C517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4E81-8712-4365-8090-227A72C98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8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0BF3-C114-4FEA-9BCF-430848180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7CB113-531C-46C0-8984-D8D5C8F46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7DF10-DA4B-4182-9F8C-22539817646E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0AC70E-35F3-4F4E-ADAD-66247D1A2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F1DBC-CB00-420D-A392-658FD254F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4E81-8712-4365-8090-227A72C98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8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D6B3C9-E234-440D-A01A-9BBF328C4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7DF10-DA4B-4182-9F8C-22539817646E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6705AA-E31C-403D-AFDF-BD308CB3B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C6327-99CC-460F-A982-966D5C25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4E81-8712-4365-8090-227A72C98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80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BF41E-DB0A-4171-BD7D-DB59311A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BE202-755B-46B7-9E7C-64BD105B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77D6A-1E96-426D-8E92-C61C92F60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8C21B-FFCB-4F5E-B8A6-7EBE76434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7DF10-DA4B-4182-9F8C-22539817646E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C886C-C488-4663-A6C1-4ED4BDB14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335A2-A93E-4779-B6A2-404777297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4E81-8712-4365-8090-227A72C98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4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35C15-9E73-4C24-B342-BF728E756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85D532-6FFE-4DBC-8826-8DE574826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845D2-AF88-4F89-B4AD-93D2096F2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9479D-F98E-47E2-9146-57AD9756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7DF10-DA4B-4182-9F8C-22539817646E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28A0C-B764-4AC3-B709-7989FDA2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1CFF1-841E-433C-9F7D-90FEB913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4E81-8712-4365-8090-227A72C98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9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49893C-8E47-46FE-B7C1-2B7F37B06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4C810-BE71-4D7A-9B5D-BE4E9E4F6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0AE08-ABDA-4DD7-B053-2A0E44A8E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7DF10-DA4B-4182-9F8C-22539817646E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D5D10-B2BA-48DC-9D40-8637ACFEB2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1E97D-DE34-4424-BC72-E423B8E67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54E81-8712-4365-8090-227A72C98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solidFill>
                  <a:srgbClr val="DD0330"/>
                </a:solidFill>
              </a:rPr>
              <a:t>ngIf</a:t>
            </a:r>
            <a:endParaRPr lang="en-US" sz="5400" dirty="0">
              <a:solidFill>
                <a:srgbClr val="DD03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48CF0F-840A-4FD2-98FC-5A45E3D97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1980520-021E-4B71-A46D-53FFEAC948EC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93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BC1011-ECC6-4CFE-A33B-8DD7C9462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1AA64D4-72FE-4472-9431-5A61A452AA58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457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3A0C35-C76C-48BA-A5EA-F0C792270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2CB9F29-1408-4873-8122-9C381CAE06DF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111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68CD47-5A23-4F19-97A9-00442F90C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59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C50B38-130E-4A32-A94A-170127C6E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9F62645-3BF2-4C26-8DDE-A741BDFBA493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012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572BBE-C123-40DF-A6F0-FFB75441A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36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368253-295D-4FD2-B49C-905E05A6C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A22743E-8C21-4E19-8D1E-ADE413C1A8EF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98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6C2CF9-0C91-4C57-A3F2-BB8BA8532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9F3D5B-A680-4DE2-A503-C45727C1713F}"/>
              </a:ext>
            </a:extLst>
          </p:cNvPr>
          <p:cNvSpPr txBox="1"/>
          <p:nvPr/>
        </p:nvSpPr>
        <p:spPr>
          <a:xfrm>
            <a:off x="6096000" y="2266121"/>
            <a:ext cx="355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Note that Semicolon after condition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C98078-0E13-46C8-89BF-7CE235FFA573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037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86E3B2-A9E5-4806-80B9-118760962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39622B-943B-4277-9EA5-51E6ABC73DAD}"/>
              </a:ext>
            </a:extLst>
          </p:cNvPr>
          <p:cNvSpPr txBox="1"/>
          <p:nvPr/>
        </p:nvSpPr>
        <p:spPr>
          <a:xfrm>
            <a:off x="6811618" y="1484243"/>
            <a:ext cx="2415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Target template / Block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513958-6A62-4CFC-B7B9-BF2B209529BF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43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EF8D1F-5A8C-4C3E-8E91-E8490D2BB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EB11EEE-C3C5-4954-A18D-12577B2D4640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90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3A3C6A-6782-4105-86D6-7843AC3F1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47FC2F-72A5-4893-853C-3F16A6DD8546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53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2742E3-266B-437B-90EC-8EA856268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66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94E13-B53D-4867-AF6F-0517DD74D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FA5BFDB-33C1-46E6-9AB3-FBFED57333D9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3DEA55-520C-4C84-B7C5-0A7471B47C2B}"/>
              </a:ext>
            </a:extLst>
          </p:cNvPr>
          <p:cNvSpPr txBox="1"/>
          <p:nvPr/>
        </p:nvSpPr>
        <p:spPr>
          <a:xfrm>
            <a:off x="6997148" y="1868557"/>
            <a:ext cx="306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Old approach before Angular 4</a:t>
            </a:r>
          </a:p>
        </p:txBody>
      </p:sp>
    </p:spTree>
    <p:extLst>
      <p:ext uri="{BB962C8B-B14F-4D97-AF65-F5344CB8AC3E}">
        <p14:creationId xmlns:p14="http://schemas.microsoft.com/office/powerpoint/2010/main" val="723924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572BBE-C123-40DF-A6F0-FFB75441A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94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197BA5-E48B-414E-BA35-2D763934F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C48058-6AC6-41E8-BAC5-99A8D808892D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00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68CD47-5A23-4F19-97A9-00442F90C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44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6A31C7-F723-443B-80D0-CCCF2BBDA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DFBC223-7481-4113-B66E-D277AA42716E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08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15</Words>
  <Application>Microsoft Office PowerPoint</Application>
  <PresentationFormat>Widescreen</PresentationFormat>
  <Paragraphs>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ngIf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ngIf</dc:title>
  <dc:creator>Lucid Unity</dc:creator>
  <cp:lastModifiedBy>Lucid Unity</cp:lastModifiedBy>
  <cp:revision>6</cp:revision>
  <dcterms:created xsi:type="dcterms:W3CDTF">2018-12-19T20:13:31Z</dcterms:created>
  <dcterms:modified xsi:type="dcterms:W3CDTF">2018-12-19T20:33:47Z</dcterms:modified>
</cp:coreProperties>
</file>