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56" r:id="rId6"/>
    <p:sldId id="26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1CB9-055B-42DB-B000-8DD75209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8572-7ABE-4FD6-B1BE-26174C7F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1E7B-ECC3-4C21-9A57-63E2723B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5D28-A4AA-467B-B743-CF210405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13D9-6C9C-4C34-B2FF-1C4F083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0500-6538-4147-B34F-ABA3516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5A64-7755-4E13-B382-CB05E891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5735-D2F7-46FD-A09B-CB1DE6E0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AEFE-094C-4218-9833-E918108C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6F91-8997-4A44-8CE4-B9F2EE35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8DE69-4900-49DA-AF7B-A8DD41A4B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ECBE-6899-4BFC-92A5-E27A424EE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894E-E19A-4B93-9951-41DAB755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7D8E-ABF0-4932-964E-368B2FCB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6198-D252-4B09-8172-BBA6785A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E73-ED16-43CB-B88C-B7732077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24CC-4F09-49E2-8D5A-68BA6B1E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60BB-11F8-4BAB-9515-8627491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789B-92E7-41DD-8A51-3B3AEBC5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0F65-FFF0-4F2E-BE90-6C0467BA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75A-F105-42D9-A9D2-D519CBC9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314B-06D4-4A57-A3E0-3E30851E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4AF3-F967-468C-99C9-FF74AED8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7B1E-3563-4892-8AC2-792456E3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98FD-5E4F-4609-91B3-780FBA69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2DB-1A53-47E4-85BC-43B0B3F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C862-795C-433D-AA04-8F2349B64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CDDD-4AA0-442D-AA06-3A6B2D81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763C-6993-4C8B-84FE-9D27C4C3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4A0C-E09B-43DA-83C6-2701F18F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4CB2-989C-4973-873D-DDC1A3D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B23-4C1A-46E2-AE98-F2A0E9EC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CBB2-498E-4457-AE52-E91A080C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3C934-1249-4329-9DEB-41BEE809A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063DA-B047-464D-8833-B9E93CCBE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0987-00F0-4F08-A531-BF9272B7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38F47-104B-4A5C-84CC-B52B5CDD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ED926-B8B9-47BE-BD0E-1425041D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1C47B-32FF-4BC3-B25E-FD7DAD49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8BF7-A766-47F0-B97C-8D2DBF06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9AB2A-E10D-449B-A106-9AF179A7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C0F7D-27E1-4455-A5FB-17F429C4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AF13-083B-499E-891E-FE5366C8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84D7D-A739-4DF2-A9B7-F758B1A3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0BABB-A14B-49EF-B6C2-81D3C142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8768-626A-4B1E-94C5-C657868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8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A0A3-9A7E-4172-B53E-5DF0C76B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0DD0-C4B8-4392-BB7A-E76C63BE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DF68-9B17-4731-9D30-338E57D8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E030A-91D3-4601-B46C-5C321A16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F7A5-912B-4588-9182-5F67ED3C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8E8D-2CB8-4326-BC96-1951D83D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C406-0329-4BCC-A737-A207ECBB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A8759-5729-43CD-94EA-9C69ED3B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97E4-BA8F-4713-A61C-429C01F0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7664C-AFC5-4AEA-8323-9698D53C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B53DF-942F-4527-B110-43C696A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16E1-C55E-4DF3-846B-C768E38B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05746-7A0E-4E69-8A70-D6915DB9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E1C09-536D-4B58-AA1F-B2CA5C8E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8C2E-57EA-4CD8-ACAF-5DB62D054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3E48-6A34-4696-8FE1-38E3DCA6DC4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4E39-376E-47FA-977E-ED0CDA6FB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2AA9-9E2F-4941-BCE6-65440307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A9D1-BD03-4316-8843-D29AA510A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Hidden Property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EC1BD-F0A0-4C38-B058-BBD402A9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72D6D-02B3-4E88-A017-8E88A707244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8CD47-5A23-4F19-97A9-00442F90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4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6FCB31-703F-4745-8869-CD09B4C2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A01B9-5557-428F-8FB2-AFA67804382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F8D1F-5A8C-4C3E-8E91-E8490D2B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B11EEE-C3C5-4954-A18D-12577B2D4640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72BBE-C123-40DF-A6F0-FFB7544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427A1-2604-4706-8BDD-B2253AA8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3EC89-1F4B-4734-928E-F2448D2BAE58}"/>
              </a:ext>
            </a:extLst>
          </p:cNvPr>
          <p:cNvSpPr txBox="1"/>
          <p:nvPr/>
        </p:nvSpPr>
        <p:spPr>
          <a:xfrm>
            <a:off x="6917635" y="2438401"/>
            <a:ext cx="3540328" cy="3693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that both div exist in our DOM</a:t>
            </a:r>
          </a:p>
        </p:txBody>
      </p:sp>
    </p:spTree>
    <p:extLst>
      <p:ext uri="{BB962C8B-B14F-4D97-AF65-F5344CB8AC3E}">
        <p14:creationId xmlns:p14="http://schemas.microsoft.com/office/powerpoint/2010/main" val="389530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3312CF-1610-444F-AEFF-72310E6B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B76D8-FA09-492A-8440-B9F60964A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2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Hidden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Property</dc:title>
  <dc:creator>Lucid Unity</dc:creator>
  <cp:lastModifiedBy>Lucid Unity</cp:lastModifiedBy>
  <cp:revision>5</cp:revision>
  <dcterms:created xsi:type="dcterms:W3CDTF">2018-12-19T20:40:46Z</dcterms:created>
  <dcterms:modified xsi:type="dcterms:W3CDTF">2018-12-19T20:50:08Z</dcterms:modified>
</cp:coreProperties>
</file>