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9546-3DEA-4094-9E65-6B8BC3A13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463F8-99D7-4EC5-BBDA-5ED42EC81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4F04-FD9C-4007-AF39-36D47341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F05D-BA86-4EC5-BAA2-6C0BFED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09D2-26BD-49CE-B776-2F337231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AF72-169C-42B4-AB4C-333E7709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CFC70-CA67-4A9D-99C9-BA926EA1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2F48-0272-459E-8CD2-79C493C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6E6A-12EE-442D-8476-A1CC1F8D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34F5-E4FF-46D7-BCD9-8CBB142A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08EEB-2E42-433B-9007-5E736316F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F330-4786-4E01-A87C-AD0D66A5A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5CED-9DDC-455E-8772-B1CCA85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BE48-BC64-44EF-A0ED-2BAECDCC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F664-CA01-4782-A79E-64243A6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D55A-14F0-44F0-BB0E-443B8D7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76FA-D4E4-472B-8074-FA28E86E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3B3C-B62A-4898-A508-8A5693EC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5ED3-4F91-45E4-8803-18497DD7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E8E0-175A-42F6-AAF3-ADA8E02A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31DB-E387-4F32-BD62-4FEEF4A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943B5-3498-47BF-B026-A5A6C0F1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59C3-C272-4B4E-AEFE-5AF7F2B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36B7-0E99-4634-AC38-D4B0E13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F5AE-4BC4-4935-98F5-AE4E2933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8BB5-3BE6-44DF-B19B-82E89D5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FD55-81EA-4AFC-AF4E-D40E67506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2C1E-EB98-46FD-8F34-A87A8DD6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24DA-0CBF-45CA-AC31-0DDE0C48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D42-057A-4711-8539-465AA58B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EF151-ADE0-4043-AA4E-56329E92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7199-FB8E-474F-ABAE-1CC3B285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CD5F-451F-4E5E-9AC4-3D5D7350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8CCF-C63F-4C00-AEA7-B3C314E0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9A5EF-EE97-44F1-B4BF-1EA7D255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58644-0E16-4E55-82C4-B699DDA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68FF5-3FC6-4AA4-AE6B-00BB524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9D7BF-4FEE-405D-83AF-FFA3E3F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E3C1F-407B-48A8-8C8A-C1ABA87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9C63-62D8-4179-90FB-5BBF200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13D61-A424-4B09-A5B3-B6D58BCF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E59A-6F89-48FE-B27D-A55AA6A6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234CE-B271-4BAB-854B-0FE4E268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145D4-F6E2-468F-AF4B-02F881A9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3F21-B892-463E-8540-980AF61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C0C7-65E1-4542-A04A-989CB505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5B38-79A7-4EAC-98BD-617D095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2F7-D97F-4865-8B57-29B4659D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A5330-6801-4A3B-BE41-D076C6F67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28557-8E38-4B0C-B53D-1C88AF1A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2AF0-61D0-4624-9AEB-EBF9A085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32E8-DBEC-4601-B86B-58E8905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252-17AD-43DF-A160-A055FEA3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9139A-E2F5-4CD7-9325-941C30D9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EBFA-3DEB-4103-BBB1-82886EC6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AF44-5689-4D35-91BE-061AB566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0460-AE24-434C-8A99-ED75147B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93AC-250C-4224-9DD8-84FFA9E1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8CDEF-75CB-4CF4-A267-F434C431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7E38-9135-4521-B454-6933CFEA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0333-963C-4481-8875-C59369FE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7013-59BA-4EA6-AD05-6AFF7E564B4A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5ECB-A4DB-4ED6-831A-A04169B1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8D7F-C8D9-4AE1-8D4D-471C4CF7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4A14-7151-4BDA-9F6E-6C4EFCB6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ngSwitchCase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70B96-BCDD-49E5-AD9F-5FC3F4F3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37D9C6-9156-4C3C-8E43-E6E43432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1A8AD8-F1C3-4835-8887-AC7649E771C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4224D2-A108-4672-8525-8D3FE452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2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E4417-98E5-493D-AEBF-44EF686E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B720E-FD15-48E4-8749-6012071B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105DAB-A767-4E03-942C-88B9580C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198912-EF33-4C12-9304-F21C1CC0D8C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E4417-98E5-493D-AEBF-44EF686E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4F171-1E98-4B64-8BDF-B347F374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9C0C82-1ECA-4F77-83F2-ACBB7E8A027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13680-685F-491E-8ADA-A3AFB6AF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6F9A-D2C7-453B-A238-D281A928626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C60C2-1BBC-4383-9B5A-E48CB138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AD0645-2D88-4E74-AEFA-261E5DD9F3C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E4417-98E5-493D-AEBF-44EF686E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ngSwitchCase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ngSwitchCase</dc:title>
  <dc:creator>Lucid Unity</dc:creator>
  <cp:lastModifiedBy>Lucid Unity</cp:lastModifiedBy>
  <cp:revision>6</cp:revision>
  <dcterms:created xsi:type="dcterms:W3CDTF">2018-12-19T20:50:28Z</dcterms:created>
  <dcterms:modified xsi:type="dcterms:W3CDTF">2018-12-19T21:08:06Z</dcterms:modified>
</cp:coreProperties>
</file>