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89EC"/>
    <a:srgbClr val="248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DDF6-46AB-4B49-ACBA-9BCA14D05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74DD4-B16A-47DD-B421-F5B6D052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E782-E076-47F4-82D2-17AC4395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64C1-B866-41B8-8B51-5B501332528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13087-2B9C-47F0-A1A9-0152B64E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2938-C214-4ECD-B865-11C6B6E7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81A-D3FC-46F9-A82D-0108214E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DA02-BB30-4E99-8F10-6E692366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69748-4E04-421F-BDBD-F28F7AFC4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BFEAD-737F-4B9E-8660-9BA991F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64C1-B866-41B8-8B51-5B501332528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9065F-713B-47EB-A62C-6AD250BE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65F9-6399-4F5B-9FB9-A252640B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81A-D3FC-46F9-A82D-0108214E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9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DF250-69F9-44F5-8C77-4AC55CE44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911BD-F6E3-4B44-839E-0968D4E53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D12A-E2AD-43AE-8102-24DECF37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64C1-B866-41B8-8B51-5B501332528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EF092-0FD0-4A13-BCD0-236659F7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0D7A2-9BFF-4D59-A91F-875FF53F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81A-D3FC-46F9-A82D-0108214E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C019-7106-4AC2-95B1-689EBB0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7EE9-CDB1-498C-B46A-582E0536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4D261-9FC5-47AF-87F6-7060F238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64C1-B866-41B8-8B51-5B501332528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C371-93DC-4D1E-8CC5-91D6E86A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3731-EFEE-49C4-B1B7-B9F4F3D1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81A-D3FC-46F9-A82D-0108214E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885A-C6F3-481F-9C1B-051076E9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5AAC9-9F06-45C5-BCD7-FF12206AB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D1C85-3BB7-45DB-BC0F-DFB6AFE2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64C1-B866-41B8-8B51-5B501332528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61E36-6EAD-439C-833A-73F65E65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4CC30-078A-4A0B-84F0-94058815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81A-D3FC-46F9-A82D-0108214E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D072-FF85-4A3C-BCCD-142FA226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63DAA-C73A-4C9A-B771-70AB476E9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03D84-75FC-4D4F-B5D9-CE702CEE0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347EF-6C30-4D47-AB51-3052EC63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64C1-B866-41B8-8B51-5B501332528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360C4-B494-47B4-B785-B7EB0264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DA911-5D50-4819-9BD1-928B374E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81A-D3FC-46F9-A82D-0108214E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5C1A-DECC-4E75-B010-19105A0C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B7B5B-B181-4515-8ED3-87EF1D0F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27E3-2FC7-43AB-B1BF-578CE8A51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0227F-0CC1-4D65-976E-87A7B1B26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E652C-45DE-421C-B753-3E327A808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2E47D-0F38-4BFC-8040-DB06E1A8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64C1-B866-41B8-8B51-5B501332528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17603-6BBB-4000-889F-11086B1A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CED8F-75E3-4E32-8609-4A18FB39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81A-D3FC-46F9-A82D-0108214E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8C51-F302-4191-90C1-C0ABB3D5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1C612-BAF6-4BF8-A343-C784865A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64C1-B866-41B8-8B51-5B501332528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18166-B619-40C9-A807-137BBCAF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01ED6-EB5F-4BCF-91B6-4BA2D0D0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81A-D3FC-46F9-A82D-0108214E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D1A63-72DA-4954-B624-5B8EB76B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64C1-B866-41B8-8B51-5B501332528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08F02-320F-4E84-9016-54804E83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CD4B6-0F25-434E-A666-8B498F30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81A-D3FC-46F9-A82D-0108214E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4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FD61-E44F-4834-9CE7-35A7303C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FA27-C3D3-4436-BB9E-93531292B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AE074-74E6-4925-8173-D4E8E884D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25CE9-3A8E-46AC-AB54-F4EF6465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64C1-B866-41B8-8B51-5B501332528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B1EA1-5E89-4A85-AC4E-C1BE91A9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F20E9-F517-4D35-9B16-570744E3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81A-D3FC-46F9-A82D-0108214E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DAE6-5695-4C02-A77C-C83AC58F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70DD5-4376-40D8-822C-CA6F04631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B05DD-FE05-4574-92DC-D311359E2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84FFE-2F2A-4B79-B7B9-62538AEB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64C1-B866-41B8-8B51-5B501332528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8061D-0113-4B3B-BF73-2430081C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7D4D7-7C34-4653-8D28-0B08FDEC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881A-D3FC-46F9-A82D-0108214E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5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5ECDA-6621-48C8-87C2-0785344A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7CF32-41C9-448A-B6BC-7C88FC9E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53EB-2F35-45D7-B52D-0230321B0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64C1-B866-41B8-8B51-5B501332528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041E-AF42-49D1-82D5-42FD1E4C7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DFD19-24BC-4D72-9558-7D54919AD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E881A-D3FC-46F9-A82D-0108214E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DD0330"/>
                </a:solidFill>
              </a:rPr>
              <a:t>ngFor</a:t>
            </a:r>
            <a:endParaRPr lang="en-US" sz="5400" dirty="0">
              <a:solidFill>
                <a:srgbClr val="DD03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DF5A7-43C2-44D6-9F1D-CA526BB5F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2D1952-DA24-4B13-B7D7-1A8CCD75DFED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8A3B5C-0D1D-4964-A095-8D812219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1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0E9E1-8C17-419A-870C-9F2A82F41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F9F52F-5960-4172-88DF-00E97D76968A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8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50194F-9E4A-4445-A845-69A8F2FB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8B83BB-0CC7-4BA2-B7DA-6660AB8E3452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1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E05087-2DFA-43BD-B40C-2A193E36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BE966-97BE-40DB-815E-7100FB87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29680-5667-4F2C-A1B6-C4C7D23D3A13}"/>
              </a:ext>
            </a:extLst>
          </p:cNvPr>
          <p:cNvSpPr txBox="1"/>
          <p:nvPr/>
        </p:nvSpPr>
        <p:spPr>
          <a:xfrm>
            <a:off x="7076661" y="1258956"/>
            <a:ext cx="15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Exported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C9DAF-6D9E-492F-8FF0-2AD77ED67559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0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35C0AA-ECFA-4DC3-80D1-331E0D4AD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5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E4781D-61A8-48E2-8069-1BFB151F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29937F-9557-4DDB-A1BF-81F0CCA2A476}"/>
              </a:ext>
            </a:extLst>
          </p:cNvPr>
          <p:cNvSpPr/>
          <p:nvPr/>
        </p:nvSpPr>
        <p:spPr>
          <a:xfrm>
            <a:off x="11290852" y="6493565"/>
            <a:ext cx="808383" cy="251792"/>
          </a:xfrm>
          <a:prstGeom prst="rect">
            <a:avLst/>
          </a:prstGeom>
          <a:solidFill>
            <a:srgbClr val="288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1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63EFB8-D542-4F4E-91B4-5E17D6AC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3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F31E57-415E-400E-9A90-45EBDFEC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6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ngFor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ngFor</dc:title>
  <dc:creator>Lucid Unity</dc:creator>
  <cp:lastModifiedBy>Lucid Unity</cp:lastModifiedBy>
  <cp:revision>8</cp:revision>
  <dcterms:created xsi:type="dcterms:W3CDTF">2018-12-20T01:43:23Z</dcterms:created>
  <dcterms:modified xsi:type="dcterms:W3CDTF">2018-12-20T16:01:21Z</dcterms:modified>
</cp:coreProperties>
</file>