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6F94-A249-444B-8B82-DA149FBBE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B28DC-C44F-42C0-A6E4-BAD4AB387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F5892-33C2-4FD0-9F52-9620D6BC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E41A-1670-4161-B2FE-94E09AB4E590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498C7-4408-478E-8186-3DF7C89B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0CE87-FF1E-4A1C-85AA-196EBEC9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B25A-ABFD-4173-9F8E-708C79F42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1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9745-73B8-4A18-8F8B-831BD9B7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09E41-4BC7-4D1A-B94B-7B3236573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CEC80-C940-4E17-A6D9-9A2ACF0E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E41A-1670-4161-B2FE-94E09AB4E590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82F2C-2DCF-4036-96D5-C3EDFB6B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9673-3E8D-4F41-9BCC-18F2D5B9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B25A-ABFD-4173-9F8E-708C79F42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4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2AA10-13D6-47D3-A636-3D11E28C4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A8ACA-2252-4878-B657-7414388C7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09991-CAFA-469F-A759-5BE00F29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E41A-1670-4161-B2FE-94E09AB4E590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7E4A3-78BC-4914-B82E-F21FD574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1A71F-A87C-4410-B362-33432BE9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B25A-ABFD-4173-9F8E-708C79F42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9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6BC8-AFF3-402F-B84A-781CE07B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18DC0-DE04-4A2D-9390-46A1BDAD8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29099-2E50-4018-9CB1-A79F83DA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E41A-1670-4161-B2FE-94E09AB4E590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C7C9A-F438-47F6-951E-9E063A7FC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BD767-1C36-4EF3-A1B2-0408DB0A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B25A-ABFD-4173-9F8E-708C79F42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1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5CEE-52CF-428B-A199-B06A072F0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DF0B7-6B71-4FA9-B4C9-83570FD8B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A6477-7B4B-410F-BDDA-3946AED6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E41A-1670-4161-B2FE-94E09AB4E590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6AC11-741C-4EFF-9426-91011704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A25ED-8339-4E37-84C7-C3EB50F7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B25A-ABFD-4173-9F8E-708C79F42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3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676A-F73B-4D18-9A6D-DC679B6C5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17586-4F82-4DF0-B527-7A874729B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D6CF0-148D-4F67-9F5E-16E664CCB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ADC45-2947-4FF7-9477-D6340A89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E41A-1670-4161-B2FE-94E09AB4E590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6DA7E-A9BC-4610-922E-BBF7812D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A467-B1FC-439B-8D54-9950191B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B25A-ABFD-4173-9F8E-708C79F42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1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E89D-40FB-46AA-98BC-EDC8D3C84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1E72E-FCD0-42B2-8619-44967194D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F84E9-A637-4E1C-B9EB-D70714D7F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3EF35-D0C0-482A-B3F8-E34A1C84C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E2A284-B3DB-48A3-B9AC-7FFB16A08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6B7AD5-A136-4683-82A0-73A90783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E41A-1670-4161-B2FE-94E09AB4E590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61D2AA-AFCE-4E7E-A75E-33A69395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0A988-DCF4-4101-A413-A4C95723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B25A-ABFD-4173-9F8E-708C79F42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6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980F-D44D-4616-A01E-7E8B5E1A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95D9C-07FB-4BE4-B423-FA33FEBF3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E41A-1670-4161-B2FE-94E09AB4E590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BF6BC-F370-4472-9CEC-0BA7B6F4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DD628-49CE-46CE-B3A2-4C2BCE77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B25A-ABFD-4173-9F8E-708C79F42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0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6B792-BAA3-413A-9761-6D89DA11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E41A-1670-4161-B2FE-94E09AB4E590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475FBD-8EB1-4A8B-9E42-63C6E1B6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DBF2F-8F07-4B9D-AE6D-60126271D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B25A-ABFD-4173-9F8E-708C79F42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7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4794-EC00-4D6A-91F1-ACC883710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388F4-A15E-43A0-BE15-75B3828BF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D3889-D040-4C63-A3AA-6E390509E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301D2-492A-4897-9E95-CA1F8723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E41A-1670-4161-B2FE-94E09AB4E590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57C78-3731-48D1-92BC-169B41EF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A7479-F37B-4A11-9F28-7B077181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B25A-ABFD-4173-9F8E-708C79F42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7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CB06A-0EEE-4C28-A148-72EF8059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AF27D1-9F12-4018-B5DF-B28F29EC7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180F3-D7D6-4940-9BA5-C5AE6AD89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75C02-D5F9-46C9-A470-A81E36B1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E41A-1670-4161-B2FE-94E09AB4E590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43513-18EC-41E5-A74C-E6136D55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AB0E1-CADD-4ECA-903D-6C1D7A722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B25A-ABFD-4173-9F8E-708C79F42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1B7D3-A25A-4F67-9EC5-6AABB3CA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5E3E2-C735-42B3-A64D-62CAD5277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52FCC-79C8-4C7C-9742-6FED83BA4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BE41A-1670-4161-B2FE-94E09AB4E590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9E95-38F4-4A2E-AB0C-32CA39E79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C41EC-2133-4EE6-AACD-DCC59455D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2B25A-ABFD-4173-9F8E-708C79F42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5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solidFill>
                  <a:srgbClr val="DD0330"/>
                </a:solidFill>
              </a:rPr>
              <a:t>ngFor</a:t>
            </a:r>
            <a:r>
              <a:rPr lang="en-US" sz="5400" dirty="0">
                <a:solidFill>
                  <a:srgbClr val="DD0330"/>
                </a:solidFill>
              </a:rPr>
              <a:t> and Change Detection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581976-5F43-448E-9710-E22642525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84DBA5-DFAD-403E-8386-EC4F2B087F85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26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CFDA3F-EAEF-4A62-AFD8-16AC4C83B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120C41E-E31A-4CE7-BB66-3D3DA532DFD8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67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0FBCCF-3732-41C3-9ECA-021667FE8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30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D5329C-798F-4E2B-90D6-5ABBDE813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537601-B01E-41EE-A149-668160561EB5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5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77F9C0-0DEC-4BEB-852E-DE3A0367C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4970437-FAC8-4399-A20D-743AE4F0DF13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05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98F8FE-60C7-4057-AA79-80A3D5EFD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85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9AB61E-FC86-4B90-9A38-80CCABC2B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5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9C0467-1F89-4F4E-BE1A-A89809342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2EA76A-DD36-480B-90F8-4249D8626A3C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13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535FF3-F664-42EA-9DAB-406CEAF34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842503-E874-45AD-BA9F-2FED40D75DE4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0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C4B15A-85A2-4393-80F1-3A91652E6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3F24C2-F82C-4FEE-96C4-A86AC31B1830}"/>
              </a:ext>
            </a:extLst>
          </p:cNvPr>
          <p:cNvSpPr txBox="1"/>
          <p:nvPr/>
        </p:nvSpPr>
        <p:spPr>
          <a:xfrm>
            <a:off x="4558748" y="3059667"/>
            <a:ext cx="2947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clicking remove button</a:t>
            </a:r>
          </a:p>
        </p:txBody>
      </p:sp>
    </p:spTree>
    <p:extLst>
      <p:ext uri="{BB962C8B-B14F-4D97-AF65-F5344CB8AC3E}">
        <p14:creationId xmlns:p14="http://schemas.microsoft.com/office/powerpoint/2010/main" val="180149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FD3DD5-01FA-46E2-BF62-E37864758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2C5DAA-5F9A-45D1-8D3B-680AB230245C}"/>
              </a:ext>
            </a:extLst>
          </p:cNvPr>
          <p:cNvSpPr txBox="1"/>
          <p:nvPr/>
        </p:nvSpPr>
        <p:spPr>
          <a:xfrm>
            <a:off x="4558748" y="3059667"/>
            <a:ext cx="28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clicking remove button</a:t>
            </a:r>
          </a:p>
        </p:txBody>
      </p:sp>
    </p:spTree>
    <p:extLst>
      <p:ext uri="{BB962C8B-B14F-4D97-AF65-F5344CB8AC3E}">
        <p14:creationId xmlns:p14="http://schemas.microsoft.com/office/powerpoint/2010/main" val="370259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</Words>
  <Application>Microsoft Office PowerPoint</Application>
  <PresentationFormat>Widescreen</PresentationFormat>
  <Paragraphs>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ngFor and Change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ngFor and Change Detection</dc:title>
  <dc:creator>Lucid Unity</dc:creator>
  <cp:lastModifiedBy>Lucid Unity</cp:lastModifiedBy>
  <cp:revision>5</cp:revision>
  <dcterms:created xsi:type="dcterms:W3CDTF">2018-12-20T16:01:40Z</dcterms:created>
  <dcterms:modified xsi:type="dcterms:W3CDTF">2018-12-20T16:11:57Z</dcterms:modified>
</cp:coreProperties>
</file>