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765-1338-46DE-B177-37B33BE4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70040-E7E7-4ACF-9BD1-F08059C52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0DFF-A354-4F75-9D7E-1EC77F2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6E5-76F8-4FEA-B4FA-65C1BCFC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2F5E-FEEC-4FAA-B486-2A763E5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F7B-B0B2-4B65-A7A2-0EC2A3CE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7843-CD88-4B1D-A67F-0A457F293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5581-14C8-4F5B-A6B7-5CB81A95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51FC-8A9D-48DA-BC5B-AD9EBDD3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B142-14C7-4268-91DB-113BB4E6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AA4C9-4D2A-4632-8EF8-6B7BE565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8448E-2C73-4672-8C5F-0983C6D8F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B290-419D-42F4-9DA6-295B5147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B7E8-31AA-4D7C-B989-3899C590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88E-4CAC-4F61-89FF-CF33B5C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FA16-06B1-4E28-9A7D-940AFBDC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F24-E6EB-4CD5-A550-1D819D42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AD01-BEED-40B5-819C-32155EB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F01F-8F4B-4F29-878E-8898E65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003E-1F5B-4D41-8171-150C54D5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789-E4C8-4631-B25D-5DD5837F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183F-D0AC-475C-9EE1-CD20AE40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A727-3766-4846-B729-BBFFEF78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7828-4BDE-4A51-9122-BA79CE59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B5C1-787D-4DBB-802A-7B2C0AD3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2A5-730E-4227-91EF-2A39D4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0D60-4F3D-4DAD-8898-E24AAD090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13BD-9E61-446A-975E-5EBA5DA4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4840-82C8-47E4-8D6D-304E5FEA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6417-8562-42B7-B68B-4452846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09398-9AF0-40E3-9AF1-457DD94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1A37-0F91-4334-A488-0DD3EE36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0C323-2418-49DC-AC78-5B9AED2A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67EC-EF75-4FDA-9A42-CA9F7963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956CC-2317-4DE5-895A-7E3EC96E3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F1CF6-CB61-48D6-AA75-DB3D79322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0F8C-10D8-49B8-9993-333CCDE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9FD43-2511-4EA8-B7ED-3D74977D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B5676-980E-4247-A152-074E7382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7241-8720-4EB5-BB64-9C308638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54FAB-DA7C-408F-ACAA-9FA02F54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02D1-C92C-442B-8114-41E3B478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1AB76-BF01-4E6F-9293-15586BD9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8AE84-5004-49AD-A1AB-0BA5D60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E8571-7A07-466F-96A7-3BAF693A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5E1C-3245-4563-B3F2-705F8E7E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B9CF-D32A-412D-AD0A-83C0C9EE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7E8-ED1B-46B4-A915-A08D304B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CA2D-A9CE-4E91-8A56-1A3EA9BA2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9CAB-7BE1-4F7D-9A75-D1001CA8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25085-59E1-4E17-90C8-E13F7214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0305-682C-4D68-B10E-3F95669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1A6-C3E3-4D2B-A74F-216D43B0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E4826-BFAA-4C19-BB56-C86235469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393F3-50C6-4969-B28E-AD7E323E0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C26C0-B453-41A1-A36E-F49921A9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B070-917F-415F-BDC6-2F19ADE0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6C5D-C7EA-4CD3-A2E0-D9BAEAB3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81BE7-899E-40ED-859C-24883874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ED7D-1C5B-4F1A-8E0C-7AA6870D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A68-EBD0-4800-850B-C3D7E4A5B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22A3-3D99-4A20-9D8A-27A604EC89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3BC7-9AED-4CF1-B645-EF7891678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0A29-7F17-4459-9FAE-3B072235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D48-9AD8-4AAA-A30C-A2F0D642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What is Typescript?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316-F1F6-4268-A5C1-A2E6305F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5A6E9-5827-43E3-9BBF-4FF13A68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FC91DA-6E34-485C-AAB9-3D391DF2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CA3FD-6296-4BE7-8D34-FD52F767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E78564-665A-40B4-AB50-4B35806F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B189B5-C4A4-4A70-BEB8-DEFB83AC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CFF29-EBD3-48B9-A8C0-6B02AD2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Typescript?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Typescript?</dc:title>
  <dc:creator>Lucid Unity</dc:creator>
  <cp:lastModifiedBy>Lucid Unity</cp:lastModifiedBy>
  <cp:revision>3</cp:revision>
  <dcterms:created xsi:type="dcterms:W3CDTF">2018-12-16T20:28:33Z</dcterms:created>
  <dcterms:modified xsi:type="dcterms:W3CDTF">2018-12-16T20:34:32Z</dcterms:modified>
</cp:coreProperties>
</file>