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FD14-1498-4513-B75F-A9C2C9CB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2E88C-11AE-40C4-B51B-72DD1C24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C6-B156-4CC9-BADC-4238F717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661A-14AD-4762-9C24-75F850A3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C23E-74BC-456A-B0F7-174826AB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5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FD64-CC0A-4AB7-AEE0-617C1480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AD733-8967-4D5A-8927-4899AE7F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49E2-A4C4-4CFD-8379-52F9C14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4922-0A2A-4D56-B1D1-822CB8E5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58AA-B3FC-40C6-9074-84F381D6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FB027-FB72-4D6F-8B72-4AA309EA2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C611-59A4-4660-807E-AE40589C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F706-2073-4E3D-8724-1AD6BB05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549D-4702-4649-9B11-8AEAD89D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616A-A940-4CBE-8E54-B3A86D6E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6865-7BD7-4F5F-AB92-1C8EB91B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E96F-A0B8-4B88-8ED4-0BF3DED0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CD19-A04C-4BF0-94FC-F2CFCEE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E2F0-F31F-459A-ACB4-FE688BA4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F960-A618-4835-8F4B-7532D927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B8E3-57DD-41FB-9DF0-CBDD1238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3EE8A-A536-4C17-B0C9-0169E746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6B4B-A853-4B88-B9B1-CD69BB8D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6E44-27B9-468D-B942-943D9DE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0D06-100A-40EE-A50F-863622B6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BDDA-DABA-4E02-B40D-0E350E8E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F57D-A42F-46BE-82FE-6826EA115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F0E7-0971-41D8-8DA9-3A6EA82E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2474-8A16-48E2-BF39-97995E53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781B2-9EE5-46EA-AF0C-0CF64790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745D-84C0-436A-A505-0778E8A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97DD-53B7-4E82-A491-608F4D4B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8543-DA69-4699-85F8-0B51C8BF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B3A14-7DB8-4304-802D-73A3F2C9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E1CCB-3A23-4EFE-9801-6B1AB36C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974F0-30C6-48CA-BA2D-C33D38D6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12F2B-E6D1-4B46-9F91-8D43F8E1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092BE-B052-41FC-A16C-86556F36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BDD2B-7A77-4584-AC1C-814CC786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C9B0-5CFE-4D49-8E32-AF01B86C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51A24-C28F-4AA9-B7D1-248DCD2C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5B379-8B62-40BA-9D8F-779E9624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A8103-4944-4D6D-99D9-CD306CB5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E7785-400B-43EF-85D7-20AFAE9D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32352-8C69-4E47-9F34-DE79E42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89E84-6656-4A44-A202-67970358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7858-9E46-49A7-ACED-481C4D55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EB8B-47C7-4649-8786-EC041005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36FD-E7FF-4CFC-A9ED-03AD2D0B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33F-6DCC-41D4-9C49-B7F443D0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DF26-CA55-44FA-B67D-0A6FEF2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0E91-2A2D-41E4-BCD1-86C1098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DA75-0286-4F2F-9382-9440A88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1C4E0-A1AA-4CD3-A543-E159F8830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192A-F0F7-4540-B9EC-C5C83C32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8D022-45F1-40C2-89C9-871BD12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1E1A-1462-41F8-BFAE-DCBEF15A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735B-384D-45E8-B464-1C8C82B4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A33A9-4985-443B-9767-025BB55D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F459-60E3-4E4B-B634-0CD9AFB6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5CBF-807D-47EF-A0D8-BB4A3AACA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39FD-F841-49D5-B0DA-B0B665C9277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1CFB-FC54-4F1D-AC87-B7722659F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52F-8BF5-4DEB-8FCB-3ED66D4E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D035-524A-4F43-8904-E5F07A75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ngFor</a:t>
            </a:r>
            <a:r>
              <a:rPr lang="en-US" sz="5400" dirty="0">
                <a:solidFill>
                  <a:srgbClr val="DD0330"/>
                </a:solidFill>
              </a:rPr>
              <a:t> and </a:t>
            </a:r>
            <a:r>
              <a:rPr lang="en-US" sz="5400" dirty="0" err="1">
                <a:solidFill>
                  <a:srgbClr val="DD0330"/>
                </a:solidFill>
              </a:rPr>
              <a:t>TrackBy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9F506-2379-4468-8312-8B5C049E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BD8A5-5FBB-4954-8231-ADB687D60812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F8B13E-DF4A-488D-A18D-236A0482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BEF5C4-F2BC-40AD-8144-72EF1D900E0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11265-1B31-4CED-ACB8-91B0F003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E787C-082A-49E2-90CF-22FC92448B2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B900C-470F-4BF9-84AF-B06DE3F07D62}"/>
              </a:ext>
            </a:extLst>
          </p:cNvPr>
          <p:cNvSpPr txBox="1"/>
          <p:nvPr/>
        </p:nvSpPr>
        <p:spPr>
          <a:xfrm>
            <a:off x="5249588" y="1669774"/>
            <a:ext cx="469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Every When clicking this button,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are resetting the courses field to a new array</a:t>
            </a:r>
          </a:p>
        </p:txBody>
      </p:sp>
    </p:spTree>
    <p:extLst>
      <p:ext uri="{BB962C8B-B14F-4D97-AF65-F5344CB8AC3E}">
        <p14:creationId xmlns:p14="http://schemas.microsoft.com/office/powerpoint/2010/main" val="98126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D6087E-C13E-438D-B557-9FFC1A49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CCA8F-2507-4F56-9525-A17607608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5D2A2-11EC-4BD7-BF98-E3B5F2E9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980CF-4C90-474A-8438-33F8E323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9EE5A6-2CB3-4469-B961-DB3961EFD41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F60C-BEF4-4907-97E8-C32C219B9409}"/>
              </a:ext>
            </a:extLst>
          </p:cNvPr>
          <p:cNvSpPr txBox="1"/>
          <p:nvPr/>
        </p:nvSpPr>
        <p:spPr>
          <a:xfrm>
            <a:off x="7799086" y="2173356"/>
            <a:ext cx="351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Name of the method as a reference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E6B318-D34D-4F49-BBB5-EB227595D7F9}"/>
              </a:ext>
            </a:extLst>
          </p:cNvPr>
          <p:cNvCxnSpPr>
            <a:cxnSpLocks/>
          </p:cNvCxnSpPr>
          <p:nvPr/>
        </p:nvCxnSpPr>
        <p:spPr>
          <a:xfrm flipV="1">
            <a:off x="9329530" y="1550504"/>
            <a:ext cx="0" cy="6228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0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F3F363-0B70-4CA5-96E6-83106BA3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DDB057-34E4-4F1E-B030-C87AF59EA6CD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ngFor and TrackBy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ngFor and TrackBy</dc:title>
  <dc:creator>Lucid Unity</dc:creator>
  <cp:lastModifiedBy>Lucid Unity</cp:lastModifiedBy>
  <cp:revision>7</cp:revision>
  <dcterms:created xsi:type="dcterms:W3CDTF">2018-12-20T16:14:15Z</dcterms:created>
  <dcterms:modified xsi:type="dcterms:W3CDTF">2018-12-20T16:27:03Z</dcterms:modified>
</cp:coreProperties>
</file>