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8CC0-8E5C-48A2-828E-35521434E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F523D-961B-4D29-AB54-6AF99038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4A2B-DD46-4DA6-A72E-D54FB167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F93B-8D43-42E5-B914-50CD153F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8F14-CCA6-4EEA-B291-8406D4C9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6334-0D1F-4D5B-9E28-EB174CE7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9582-6C2B-4ECA-8C22-A975745F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2804-D9CE-4123-BE37-FF38F24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F638-865B-4C40-9DBC-A84D21AC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A73B-79B5-473C-8EB7-C41F682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266B7-0C42-4339-9963-F538D08B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EB87-0595-4411-9A39-6DBFD7548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372A-84F6-49EE-A2BD-3A23C0C3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B5FC-AEF8-40C4-933A-A71067D5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ED1C-CA8D-429C-AFFD-375E27C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4934-39EA-4DF8-89A5-1DF155C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09DD-5150-49AD-BA5D-751D0E2E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A8ED-317E-4832-948B-67EC8717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0C2B-DCCA-4D4B-B5F7-95BA8543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F730-38AB-4522-B74E-15507CFB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9248-094C-4640-8287-9C8AF987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81761-F8EA-43AE-B35B-4FF21B7C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6CF3-5EEA-4031-8AFE-EB210FCB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6F3F-58F7-41EC-A413-4F300A8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DC0F-A082-4818-8845-742DB188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430C-E658-4298-8965-119D9850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4B3B-7DDE-4041-AE55-8ABD7C5C5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D0A82-5AD5-4FD3-9006-C2396FD58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E8C1-C981-4A3C-96C7-33802C34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384F-94D3-4B69-B2C8-C8382D9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7908-0D3E-4336-9364-1C0B109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57B9-8916-4C0D-8DDD-2C42823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87C5-7CF6-436C-B46C-75E85D56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5948-FB53-4E26-8928-0ACAC9FB8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AAE-0A24-4332-8816-E4CCAAAD7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C9E31-5CD5-41FA-AAF6-6CB559FB9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B61C0-7E80-41E8-A755-F3D49C9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97A1B-984B-41E9-9199-22A66DE3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DC3A7-8229-46A1-9470-74E900AA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A7B7-DB03-49B3-9D78-8447D8A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4348-A622-487F-A1EC-6407F9A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9D773-EF0E-4811-A2C7-B47380C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9717-BBB3-4FA6-8F35-F7C499F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1136-3138-4A4D-9E6B-B7AFD82F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D787-9624-43B3-BFFD-9FC79C2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8410-AD9D-47A0-A388-BED80DA1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8702-C598-4E97-8DBB-98E42EC3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6E3A-FF71-43C0-BD03-77F41585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4F2D-18FD-4A7A-BE84-F4DDBE90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C134-EC4F-4087-99F6-CB8B3884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93F2-1AB7-4D6D-8882-8330D1C1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3F9F1-D4D5-4E1D-B29B-A036786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1262-671F-4AF8-A983-D5750A0E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2B7DE-FD96-4E71-9D66-B35AF7510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FAA6D-EEA3-48B1-BA1C-F6DA09DE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CF063-DC66-4C76-BFE2-440DC20F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5616D-D0F9-49B7-9C76-3E7F42D9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D92A-B223-44BC-AA2A-A78E15F3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D5F85-4EEB-40E3-BE11-07E4964C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8B021-D315-4E93-8675-A34435FA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6DC7-1817-40C4-A86A-14A8A6801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377E-33D6-49A4-88C0-BC1CC6AFF5FB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529E-D24D-4B46-99B0-6CB42F26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F64B-6A6E-40EB-9768-4F227406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0190-CECF-47D7-A872-3C38B4AED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The Leading Asterisk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2D901-F49E-4380-8D97-EEDA702A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D61242-9FA8-44EB-9A22-CE6ABD98961A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3D40A-8C04-46AC-A066-B1278328A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D4FA4-90D6-479C-A2E6-03368645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2CD715-E0D5-4438-A0F2-41DFDE1486D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Leading Asterisk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Leading Asterisk</dc:title>
  <dc:creator>Lucid Unity</dc:creator>
  <cp:lastModifiedBy>Lucid Unity</cp:lastModifiedBy>
  <cp:revision>4</cp:revision>
  <dcterms:created xsi:type="dcterms:W3CDTF">2018-12-20T16:34:13Z</dcterms:created>
  <dcterms:modified xsi:type="dcterms:W3CDTF">2018-12-20T16:39:22Z</dcterms:modified>
</cp:coreProperties>
</file>