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4DF4-8855-463E-A5B2-AECC104F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1A339-D06C-4AAE-B5AA-9F80D40F1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A6BD2-760E-4AD7-B0B6-A45C0FCB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76A9-2746-499E-97C2-B9373BBCB9B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44EB-BAA6-4186-9BCE-DCA86EC2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F315-95F8-42E3-AE07-0272A3A0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A3B-8E0B-41F9-B198-13F49CCF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4F37-23AE-496A-AF97-00933B49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87EBE-F52A-40F4-AC85-380560E13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6B6B0-E5DE-4952-96E5-9F7A67AC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76A9-2746-499E-97C2-B9373BBCB9B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6C812-DA01-49EE-B5CF-AD134B41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EDC33-0C70-43C9-BE29-C6F4EE06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A3B-8E0B-41F9-B198-13F49CCF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13E32-6B3D-4E49-A09E-68242B1CA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0DFA2-001D-4FAB-9E31-60214A16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8FAC-01DA-4E6C-8E08-FA4CDDA4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76A9-2746-499E-97C2-B9373BBCB9B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3C3A-C89A-4C7E-9BA5-108B663F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13D91-8BCC-4FA0-8110-DCD94CEF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A3B-8E0B-41F9-B198-13F49CCF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3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B84A-A657-4B44-BC30-CED4FBB6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26A5-24E1-4CF8-8886-B1A780435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7F543-1EE3-4E22-98AD-FAAC00B9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76A9-2746-499E-97C2-B9373BBCB9B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F82E-4B88-4994-A8F2-6967A44A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11D01-96B9-4CFF-9839-9F8CCED8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A3B-8E0B-41F9-B198-13F49CCF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9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09B2-CBF0-4CA5-A93A-DD33C7A6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EC794-26A3-415A-B74F-09415E80C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08070-A8DF-4D4D-8DE0-7DAA2576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76A9-2746-499E-97C2-B9373BBCB9B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064C-BA76-4684-9875-EEC29A6D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5BA31-6837-4E17-B692-BC8B8002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A3B-8E0B-41F9-B198-13F49CCF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9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AE0F-A563-4C2A-9700-1B1EB74F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9769-9491-4A27-AB6B-EA32D0B51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F888B-5F8A-4D40-B8A7-0D55FC0B4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8DEE5-4A51-483A-8800-91E97C17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76A9-2746-499E-97C2-B9373BBCB9B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B7829-221D-47FF-9E06-36C9D564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CD84D-3584-4D66-A54D-6CBEE73B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A3B-8E0B-41F9-B198-13F49CCF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7A7B-8A13-4BF5-AFCB-05A6EC74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5D3C7-AC89-40F1-A6D2-FD789BE8C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B1368-9DA4-4E71-B8CE-8E611640B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EDEAD-2DD3-49A0-9332-D110F3192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9DC3D-FFC8-4C04-A685-7610F49EA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36305-E08B-475E-A248-969CB630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76A9-2746-499E-97C2-B9373BBCB9B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EB90C-A8EF-49A5-96C7-92D76B02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D404C-449A-4B09-AE57-CDEAF324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A3B-8E0B-41F9-B198-13F49CCF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16DC-3665-4D2D-8EBE-B481ACD5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F7F03-8360-4049-9F56-E25A7CBD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76A9-2746-499E-97C2-B9373BBCB9B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78036-E028-44A4-9769-97EBC6AB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FA9BC-2CA9-4E8E-847E-82D902E8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A3B-8E0B-41F9-B198-13F49CCF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0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B7044-504A-489D-9C99-A8E7F64B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76A9-2746-499E-97C2-B9373BBCB9B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8D19F-D8E8-4A8F-B2D8-4A67DB20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523E6-97E3-40B1-A612-5E6D9481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A3B-8E0B-41F9-B198-13F49CCF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9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39E2-7CD1-43BE-A313-E5CAD9FA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1EE4-23FC-4399-A273-78C9A1B7F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95624-91A9-4907-92D6-5FF84F318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3A667-2D1C-401C-831B-5B216EA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76A9-2746-499E-97C2-B9373BBCB9B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5CE59-A87C-40AD-8A30-D768486D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F4B3F-607B-4955-88C4-70EB2A57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A3B-8E0B-41F9-B198-13F49CCF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66BF-7457-42DE-AB94-CD67863E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2DB2D-0936-40A3-9B17-758194D0A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4298C-D4AF-43D0-BD5D-29EB023D6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3368A-67B1-4295-83CA-B04433E2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76A9-2746-499E-97C2-B9373BBCB9B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52AC4-5444-481E-9291-21DEF1F5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017CB-424A-43E8-AE42-64CBF0EE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EA3B-8E0B-41F9-B198-13F49CCF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3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CDE07-2572-434C-BA2E-1F6FA942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49220-E14B-47E2-A35F-C392538A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DE38-45F8-432A-856D-EA6D4156A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876A9-2746-499E-97C2-B9373BBCB9B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4633-05B9-4527-B637-1B2996372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8F6F-01A1-4FA9-8018-AB1CC4D87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EA3B-8E0B-41F9-B198-13F49CCF0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DD0330"/>
                </a:solidFill>
              </a:rPr>
              <a:t>ngClass</a:t>
            </a:r>
            <a:endParaRPr lang="en-US" sz="5400" dirty="0">
              <a:solidFill>
                <a:srgbClr val="DD0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E7BA-CF13-48AD-8823-4E1CBF129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66BC5-A1DC-432A-ACBF-FE8030FA9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3BCC3-37B6-4A89-A8C1-54C396AE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B6BA1E-3325-41FB-8BE0-A79D4A27FC48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6F29C-ED15-45BC-95F7-5D28ED90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BE721E-01A7-4F2E-9B95-B552950B8324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E54B7-E8C8-46F8-9308-7E9769126C30}"/>
              </a:ext>
            </a:extLst>
          </p:cNvPr>
          <p:cNvSpPr txBox="1"/>
          <p:nvPr/>
        </p:nvSpPr>
        <p:spPr>
          <a:xfrm>
            <a:off x="5406887" y="980661"/>
            <a:ext cx="303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Note that here adds the quote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78C7AA-B3FB-4161-8DC7-45B225204C0D}"/>
              </a:ext>
            </a:extLst>
          </p:cNvPr>
          <p:cNvCxnSpPr>
            <a:cxnSpLocks/>
          </p:cNvCxnSpPr>
          <p:nvPr/>
        </p:nvCxnSpPr>
        <p:spPr>
          <a:xfrm flipV="1">
            <a:off x="5406887" y="1296983"/>
            <a:ext cx="198783" cy="3595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0C11910-E3F2-4A34-8D41-17C6125C5B13}"/>
              </a:ext>
            </a:extLst>
          </p:cNvPr>
          <p:cNvSpPr/>
          <p:nvPr/>
        </p:nvSpPr>
        <p:spPr>
          <a:xfrm>
            <a:off x="2822714" y="1722783"/>
            <a:ext cx="2610678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8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ngClass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ngClass</dc:title>
  <dc:creator>Lucid Unity</dc:creator>
  <cp:lastModifiedBy>Lucid Unity</cp:lastModifiedBy>
  <cp:revision>3</cp:revision>
  <dcterms:created xsi:type="dcterms:W3CDTF">2018-12-20T16:45:21Z</dcterms:created>
  <dcterms:modified xsi:type="dcterms:W3CDTF">2018-12-20T17:54:07Z</dcterms:modified>
</cp:coreProperties>
</file>