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FD15-766E-4896-84DE-DA5DF05F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0AC42-77E9-4EA0-9004-8AC23A3A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1675-68FC-429E-9E7C-BFD697A0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45CA-C75F-4B98-A224-99444963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E00E-3892-49FD-86BF-D59BBF81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1615-8658-4EF6-8B5F-381FFA1F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28A3A-1615-41E1-8C6E-59916EF5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ED1F-CF23-4EB8-99CA-D7640046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C498-C388-4593-84AE-D5316D37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4D52A-70D9-48B6-88DE-D0EDBF1C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BD9C5-2954-4CAF-9C00-E3D678991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8635D-2D68-4F9A-8A57-E83743ED7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7C83-E228-4CAB-B536-3CD4CB76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346C-C680-4FB3-8B36-368B1BA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E499-51C6-41AB-88B2-5572C45F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BFD4-D523-4C63-8F1E-B473BD4E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9E42-23A6-4F51-8C66-241B23C2A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3C67-A734-4F98-BA4E-B98B4276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1B9A-3984-497A-B22B-F9BDDDA8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1908-53B7-45B8-8321-6B1DAE50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7D0D-352B-4CE3-ABB5-0418C356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1AE05-8F88-49B1-9AA5-0C856E2D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8B9E-25A1-42F9-BEE3-5C129DEB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4E1E-60E6-4E87-83A0-3FA28237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5EF3-3B61-4ED1-94E5-09795BD6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CFB-378A-46A1-8E33-F295DF6E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8B1B-18B6-4716-911C-0734C3430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69408-B371-45A6-A7FD-D7137224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3FF77-51FF-46FA-9C12-76D00672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8582B-C3C6-47D9-BB2B-8F5CFE3E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F278-510B-4474-BFDB-3B95CB6B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A908-C5FD-4962-BCB8-787A1528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E6F1B-4F04-41BF-BC85-6F36F8DF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477F2-8687-46E0-B061-AAE712C3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3871C-23B5-49F0-A141-213A00773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EAD2D-EC53-42DC-8C1E-BF04D77FB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F2CC3-4167-46D6-85FC-25545FF6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4792B-0C05-4CB9-9C7C-0785256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BF2BA-2A13-44D8-AB7F-266702AB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34F6-AEDC-473A-9772-339E073B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661F2-2224-4702-B6A7-24EC5F3A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568EA-D59E-4DA4-AFC9-8C2DCDC6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D6F99-F6A3-41DD-8B2D-EF361CB9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D98F7-7376-411E-B549-75FC5369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8241B-ABF7-423A-B903-184CF4C1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24D20-73BB-4836-BE06-47F50648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210D-6A20-47AD-AFBA-84494CEE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F7EA-A4E9-4775-A9FB-0AC0DCDE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3255-AA1C-44E9-B7AA-D528B1F76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79E5D-9D95-427D-B5DB-E6D0CFE6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180F-C1C3-4203-BBA5-7A62A64D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01F1A-19DC-4AD6-96B0-47E521BE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6A70-225F-403A-9A6B-DB0A3D52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56B8A-0E3D-41F1-9EC3-D642D16E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5D746-3FB3-485D-87EC-66DCA8F76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553BD-2E55-40D0-8DBE-B9A40A34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C1D7-C519-47F3-BE58-ACF016A0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5B216-161A-4187-9D73-56D93166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302FC-D606-41D0-9CB2-7446F8A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95F3E-9AA1-403E-932B-48A3B5D6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5756-6C5F-48CC-8317-6DCD98243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6AB4-5395-4244-8913-99F3BB6AA7C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E7AE-1440-40EF-A5B0-9F1D50039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C7EE-A765-48AB-8D9C-D9F310B18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025B-008B-4EFE-BC27-642987FC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ngStyle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EAA3F-9CBF-4129-8E97-39797B46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EA970D-45D7-4D2D-8DC9-CC89461717A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985E6-9EF8-4413-BF9F-0226A94B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D935E6-C795-4B4F-B495-F1FBB04ADB10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99EB7F-1F9C-4F4F-A771-DE5C226E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A7A93C-61D6-4016-AB65-4DBF32FFEE4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C240D8-3E43-4548-B98A-15BDC630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7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1CF2DD-EE89-4B2A-B600-86EE8611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7ACEFE-C050-4ED3-AFBD-11D35047C842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0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ngStyle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ngStyle</dc:title>
  <dc:creator>Lucid Unity</dc:creator>
  <cp:lastModifiedBy>Lucid Unity</cp:lastModifiedBy>
  <cp:revision>3</cp:revision>
  <dcterms:created xsi:type="dcterms:W3CDTF">2018-12-20T16:49:47Z</dcterms:created>
  <dcterms:modified xsi:type="dcterms:W3CDTF">2018-12-20T17:15:56Z</dcterms:modified>
</cp:coreProperties>
</file>