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1797-DEA2-4808-99FF-7938E004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18521-C9A2-4D55-A60A-8126C9D74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E0DE3-E28D-4ECC-BAEB-EF962096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BD9F-00A9-4AF1-BDCE-CEC967D79B2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69759-5FBB-4F56-95C0-07864E99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288CC-8637-48A3-8838-C34F2492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0658-91D0-4A6D-B204-D4B8E05F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4384-C7C4-46D6-9369-07FB616F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989B0-00EE-4E7F-B5F3-EDCB84066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CA8E9-98CE-483B-9602-CF900882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BD9F-00A9-4AF1-BDCE-CEC967D79B2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A0BBB-910D-4B8F-9FBB-93CB9FED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69019-17C2-40CE-95A2-2C134B76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0658-91D0-4A6D-B204-D4B8E05F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4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07FB7-9B8E-4945-91A1-073A66BB7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B8AAC-FAD9-435C-A2CF-99E0B45B8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CCC01-B391-4E7C-9A0B-CDB861A3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BD9F-00A9-4AF1-BDCE-CEC967D79B2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E7F1E-F634-4F3B-85E5-1FEF88A1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2947D-9E9C-42D7-93E4-29480E95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0658-91D0-4A6D-B204-D4B8E05F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6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455E-AAB5-400C-B94B-EB310A33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A7246-43C6-4B6C-8282-2396B900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36221-C79B-47FB-8FD5-A4C4888D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BD9F-00A9-4AF1-BDCE-CEC967D79B2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3F84A-8B2D-4E6E-8B8F-632BE110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2DFD9-70FD-4FFD-8239-583E5599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0658-91D0-4A6D-B204-D4B8E05F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0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055E-D9E0-4BA4-A7C1-ED3202CC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84584-FBEE-4EBA-9B87-A42BEFE12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B5BE5-A8A3-4155-9408-B8C97194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BD9F-00A9-4AF1-BDCE-CEC967D79B2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F43B8-D69B-4BBD-97B7-09C2ECBE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C120-2877-4045-BBBE-20B6A3E7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0658-91D0-4A6D-B204-D4B8E05F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7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662D-4D37-47CC-BB00-2412CE8B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AF52-E7E4-4CC2-9804-51FC07950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35FFC-0746-477C-B12D-76E580E5D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726D3-3C4C-46D0-BBFC-AF42D438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BD9F-00A9-4AF1-BDCE-CEC967D79B2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616F9-B637-4A88-9FF4-38BCD295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A9BF7-298B-4383-9396-87C7249B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0658-91D0-4A6D-B204-D4B8E05F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0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0CE3-B9DF-426E-A78A-589C52F66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C1796-CF20-44E3-BC7F-D5FD88345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D1D2C-0B2F-4950-AE6E-CAED3CA44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E6DE1-618E-4B91-9460-CAF210008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B5E90-5D48-4A2D-9618-018D49BE9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98CAB-65BD-4DFD-90E7-B4BD5EA0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BD9F-00A9-4AF1-BDCE-CEC967D79B2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43-E07D-4E50-A400-08FB1B89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B0D51-50F9-450A-9450-26E8C12E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0658-91D0-4A6D-B204-D4B8E05F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3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FB20-76E8-48BB-A721-D1399A1D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2AB7F-1A87-4981-86A7-706FCF8D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BD9F-00A9-4AF1-BDCE-CEC967D79B2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203AD-8CB5-45CB-B2B5-50263CF2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3C1A3-B377-4D43-8874-BADE0832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0658-91D0-4A6D-B204-D4B8E05F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0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18CCD-B087-48F4-BE88-4CAED7EB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BD9F-00A9-4AF1-BDCE-CEC967D79B2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E068E-F149-474A-9BDC-EC298495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3759E-AE00-4040-9B59-0C612A4F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0658-91D0-4A6D-B204-D4B8E05F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5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42D4-BD47-422B-B830-EE124E3EB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A7986-008C-4FDC-827C-87B8C0A69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232D3-21E3-4745-9434-A42EBF383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0433C-A45E-4370-ACFE-4CBB7B59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BD9F-00A9-4AF1-BDCE-CEC967D79B2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9F548-6D92-47B1-96D6-B328AA33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597D0-E8EC-481E-9AA2-8650D6A1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0658-91D0-4A6D-B204-D4B8E05F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5BF2-45AD-4268-A076-442E3AB6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27B48-8084-4613-B50E-226B7C229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582A6-98B7-462E-A3C1-0A7664B10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BB0D9-6FF6-4AE2-BDF3-1EE9FE72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BD9F-00A9-4AF1-BDCE-CEC967D79B2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543D0-6BD4-4C2D-B48E-B014805C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3073D-F609-4142-B620-A1BF5E1C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0658-91D0-4A6D-B204-D4B8E05F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0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42C05-2EB7-479E-B9F2-4DC058C5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401A2-463E-439C-AB7B-031E35870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87A87-E890-4590-9879-2750F2B7A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BD9F-00A9-4AF1-BDCE-CEC967D79B2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CA6FA-A4DB-4A3E-A16F-CF183C4B5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A71F2-C961-4B71-82D5-D2B7801D3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0658-91D0-4A6D-B204-D4B8E05F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Safe Traversal Operator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5F5040-1E72-4DC0-B4BF-ED55ACAD4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0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5913D6-36BB-422F-AF50-C092B0464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0A1C58-FFBA-4EB1-B60F-656606AE70B1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5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0CC76F-42CC-4558-AE48-CD010392A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3E342F-AFDF-43F8-9E14-3CDB2D73FEF7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2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265B2-B61B-44C1-A6CA-4331874BD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4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76F6C1-3BEA-403D-8A50-E4DC214E2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1B7AB2-EB50-4051-9CF9-797335C6C751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3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68FA13-3F3D-418A-937B-E96A3CF56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1976F76-B179-4302-8C5D-F73F834E3AF5}"/>
              </a:ext>
            </a:extLst>
          </p:cNvPr>
          <p:cNvSpPr/>
          <p:nvPr/>
        </p:nvSpPr>
        <p:spPr>
          <a:xfrm>
            <a:off x="11290852" y="6467061"/>
            <a:ext cx="795131" cy="291547"/>
          </a:xfrm>
          <a:prstGeom prst="rect">
            <a:avLst/>
          </a:prstGeom>
          <a:solidFill>
            <a:srgbClr val="323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2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7D2446-6B80-425C-B6AF-7CF0558CC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7C5B4E-10B0-4D6D-80B9-3AC8D846FF70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7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85001A-0FFF-4146-AF7A-99AE4AF58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9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56225A-D2A1-48F9-8189-B154A58E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71598A-0E7F-4680-A2FB-91D6B5D2395F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8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Safe Traversal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Traversal Operator</dc:title>
  <dc:creator>Lucid Unity</dc:creator>
  <cp:lastModifiedBy>Lucid Unity</cp:lastModifiedBy>
  <cp:revision>3</cp:revision>
  <dcterms:created xsi:type="dcterms:W3CDTF">2018-12-20T17:16:05Z</dcterms:created>
  <dcterms:modified xsi:type="dcterms:W3CDTF">2018-12-20T17:31:11Z</dcterms:modified>
</cp:coreProperties>
</file>