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75279-FD74-4381-B062-D80D4588B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9302D-EED6-446C-852A-B43809A82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66725-CDCF-474D-86C3-BA5ED223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99C9-2E86-40A3-950F-F08A757BF60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0E018-FFDE-428C-BED6-D5D5093B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405CF-E21D-4CD6-837F-F05AC832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931E-7756-4A35-96B7-B7D80C08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4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765A4-9734-492F-BF0E-BFD48902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CB84F-A8D8-4CCA-8604-81BDE2340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B9E59-BEFF-40F1-90E7-AFCE62CA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99C9-2E86-40A3-950F-F08A757BF60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60D11-9815-4528-A90F-C23742AB4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8BDBD-FEDB-4A08-B7BB-71DFA08F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931E-7756-4A35-96B7-B7D80C08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2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CD333D-8C12-4292-AFD9-C6AB2B60F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C1384-E082-40FE-954F-411A530F8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BE1D8-D9D4-4FF0-B341-6967B1C6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99C9-2E86-40A3-950F-F08A757BF60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905E0-7B56-4835-A00E-2B0B1171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3D417-22D4-4C4A-AF1C-7273EF6D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931E-7756-4A35-96B7-B7D80C08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8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C56C-9B1C-4748-8D2C-3FCCCC9E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57E0B-B094-4C10-AD17-FA58EB908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9F351-8D70-4AA0-B92A-75AD0197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99C9-2E86-40A3-950F-F08A757BF60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AF888-989E-42F7-B7A2-A0F3D5746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3571-F969-4BC8-BF5C-63FC1052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931E-7756-4A35-96B7-B7D80C08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4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9BDE-0E66-4E84-9874-3F825A767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AE1BE-36A2-47BD-B15A-64302D08B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B01D8-2654-405F-AF7C-89019EBB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99C9-2E86-40A3-950F-F08A757BF60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6EDF7-F9C0-42EB-8EB3-4D90E8AE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D8532-D082-49F1-A36D-FE9B87F7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931E-7756-4A35-96B7-B7D80C08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0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A5E9-CA8A-4460-9C36-B4F018F1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3D4A-496C-456A-AB82-C27FFC8FB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89E27-7DBB-4C47-8450-0F7BE5CFE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AC487-772C-4E6B-AC80-2D4DB9E8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99C9-2E86-40A3-950F-F08A757BF60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86F65-6927-4565-9555-2D3FD270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810F6-651D-4E02-A9D3-ED7E21EE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931E-7756-4A35-96B7-B7D80C08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5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0CBC-5B6C-466A-BFAD-55071447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98FE9-DFF6-43C0-8FBD-75CBC55D8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75DE9-1CAD-4FAF-A3F6-421525F30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DA7EE-4821-4B95-90E0-6D09F1926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94C28-C277-46DC-ABA7-D291F5151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7AA132-58FF-4B62-904F-A36DBD20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99C9-2E86-40A3-950F-F08A757BF60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202AB-5770-4D8E-91B9-5A8C9163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2FF08-2AE4-4ECC-8C88-969FF082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931E-7756-4A35-96B7-B7D80C08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4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09D7-3D60-48C7-92BD-34E6D4EB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E6518-BFEB-4977-B770-48EADCB3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99C9-2E86-40A3-950F-F08A757BF60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8BA6B-09B3-4C4F-BA55-9B263615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FD383-9294-46A6-8022-7262CB82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931E-7756-4A35-96B7-B7D80C08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7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70CA1-2661-4828-861D-497126FE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99C9-2E86-40A3-950F-F08A757BF60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A90F1-7B24-4E8B-B78E-D934D04D5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9FD17-703E-4DC3-BD7C-CB3807E0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931E-7756-4A35-96B7-B7D80C08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0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FBC9-B783-4E83-B29F-97C36BD5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8BF0C-4F62-4666-A233-ACE52C6D7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618B2-D50F-4474-A598-61E9D7593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21C72-014D-452E-8348-C5BAD2F5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99C9-2E86-40A3-950F-F08A757BF60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3ADD7-B1C3-4A85-AE27-65835353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E09C1-30BE-49BF-9470-2B6B829B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931E-7756-4A35-96B7-B7D80C08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0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3BF2-DECA-48AC-9B69-8F9265C85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DF1332-B464-4760-9007-FD38201C6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34B37-7DAB-4CE2-A681-AAD26B840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E12BB-2009-4E7A-8C66-500C44BCD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99C9-2E86-40A3-950F-F08A757BF60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72F71-2124-4617-AAA6-7F28A103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AF4F3-63CE-48C5-AC14-A12DFFA0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931E-7756-4A35-96B7-B7D80C08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8222E-D7F4-4BD8-88F8-344B84AB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C9775-DA12-4312-B4E4-650BC6574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35C59-33B0-4315-8E48-093FF2C83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399C9-2E86-40A3-950F-F08A757BF60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92A88-A81A-4D71-AD09-11A4C796D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67ACF-C537-4B88-9F3E-556D44070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7931E-7756-4A35-96B7-B7D80C08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5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Template-driven Forms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F111-5725-42BA-BD8A-86F650F8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16D2E1-DB3F-4E58-A2D5-7B80E1DB8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69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Template-driven Forms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Template-driven Forms</dc:title>
  <dc:creator>Lucid Unity</dc:creator>
  <cp:lastModifiedBy>Lucid Unity</cp:lastModifiedBy>
  <cp:revision>1</cp:revision>
  <dcterms:created xsi:type="dcterms:W3CDTF">2018-12-20T18:01:43Z</dcterms:created>
  <dcterms:modified xsi:type="dcterms:W3CDTF">2018-12-20T18:18:15Z</dcterms:modified>
</cp:coreProperties>
</file>