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0969-DA42-4695-8B9F-4ED69278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473DF-36C1-4C28-9D8B-3B073B34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735F-C81C-40C5-B9CB-3F2350BB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9118-592C-4618-9D81-942719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91B3-2D76-48B7-9A31-B82380E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A93E-C3D3-4DC6-8F39-6CFEB986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FA45-BA37-4DFE-BE7E-A037EF68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133E-A382-429F-9C00-E33A502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1997-3231-41E4-B544-9181457D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CDA3-E2BC-4E08-910F-20C21B9B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0A900-7E67-4260-9271-818110E0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990B-F2A4-40A4-AB2F-A330A794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1584-23D7-42C4-BC6B-8F9CCC20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4315-9D54-40FF-9271-612AF90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75B3-8026-4FF6-953B-EEDCE75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64A8-E581-462E-88D3-A27B7267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939F-AC18-4BC2-9074-24C5C39D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0DA3-DD63-49B6-880D-930CA843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CEEA-3BA7-4EA1-B56F-1E4CC0CE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F099-D99A-4A07-B86B-F9C0F957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0CA9-967F-4598-B658-09EFE6A1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7C83-CFAB-4F45-AD0D-8DD57AC0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4A20-1886-4CD0-9C8C-DDDBABB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4C02-02C6-4E9B-BA48-5381FD64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0E8A-F724-4B61-96D0-87DAB28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068-BC1C-4A3C-9380-BDE1FCF7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DB59-97AF-4F28-97BF-2E76BF40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DEA2-C32B-49F1-8259-798EDF71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BB15-6BFA-43DA-8A6A-BD4D52A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3AAE-8392-4737-A534-4D3B3B90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5B2C-DF0B-4A8A-BFC0-CC56A18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4E1D-7862-4F05-9080-96DA0FFC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DE45-085E-4C15-8BC3-371F708C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E728-3D4E-4C24-BE03-713A71513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A2D7F-BDE2-4EC2-8265-5178F24EE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837CF-6630-4B5A-88BA-1C95D3524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52B5E-4513-4B8A-89C4-66A24140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BB777-6162-47EF-9C2C-4230C9E3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67D2F-5728-4720-9688-DAF4CEB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5717-0145-4ACA-B05C-BF13C39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C7D4-8F48-49EA-BBBE-61C42541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9266-FA44-4A4A-B195-FCC4BEB7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FA2C-36BD-45BC-8F87-41A6B184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9956-49AE-4686-AF18-54389D1A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C5C18-80F4-4104-8A11-63895BE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C2EB-6566-4658-A652-E6A64182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31B1-93FC-4A3D-AF8D-A4F343F2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E846-8AB8-4938-ADEB-B7EF03E4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B8D8F-E8DD-4F88-9218-4B685F783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D6C8D-9262-4AD8-AAD6-D1ED72A4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09EE-B2FF-4B81-8D8B-393930AC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4E61-C4D9-4003-B559-2B461595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035F-1EDA-49E3-BB06-DA11402D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4552-CEC6-42E5-B6B9-A3B3C5956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09C9-4124-48F1-8901-55F187C9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00FF-08FB-457C-881F-10F31256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A1672-878F-44F6-B678-F88E02D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3AFD-5259-46F2-BBEF-4BA8DEDA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6CEEE-9340-4F7B-9331-21AFA3CC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804F-D11C-493C-951B-9C821DE8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7CB-F76D-4A4C-8A56-74F427DE1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ED19-D06A-4B6B-BD03-B20BE5FA936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5E1E-AC25-48EC-BC16-180F47BC4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B78A-99A5-4FFE-B38B-063D5972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9FC0-D43C-4A87-A83B-2B32A954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Your First Typescript Program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E0964-78BB-4B0F-890F-E9DFD296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F309C-1CD6-45B6-9125-9E25CD189D4E}"/>
              </a:ext>
            </a:extLst>
          </p:cNvPr>
          <p:cNvSpPr/>
          <p:nvPr/>
        </p:nvSpPr>
        <p:spPr>
          <a:xfrm>
            <a:off x="11290852" y="6387548"/>
            <a:ext cx="808383" cy="384313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9550D-925E-45D9-AA72-193BC423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ACD98-D655-44E2-B673-4E84D0215AF4}"/>
              </a:ext>
            </a:extLst>
          </p:cNvPr>
          <p:cNvSpPr/>
          <p:nvPr/>
        </p:nvSpPr>
        <p:spPr>
          <a:xfrm>
            <a:off x="11264348" y="6387548"/>
            <a:ext cx="834887" cy="37106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49BD5-448E-4E6A-AAD7-D8C2838E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728514-CD6F-402F-87BD-4CBB20A6C178}"/>
              </a:ext>
            </a:extLst>
          </p:cNvPr>
          <p:cNvSpPr/>
          <p:nvPr/>
        </p:nvSpPr>
        <p:spPr>
          <a:xfrm>
            <a:off x="11131826" y="6400800"/>
            <a:ext cx="967409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Your First Typescript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Typescript Program</dc:title>
  <dc:creator>Lucid Unity</dc:creator>
  <cp:lastModifiedBy>Lucid Unity</cp:lastModifiedBy>
  <cp:revision>1</cp:revision>
  <dcterms:created xsi:type="dcterms:W3CDTF">2018-12-16T20:35:21Z</dcterms:created>
  <dcterms:modified xsi:type="dcterms:W3CDTF">2018-12-16T20:38:25Z</dcterms:modified>
</cp:coreProperties>
</file>