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E0A4-D483-4BD0-99FA-A99E8CDC1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BCD66-6CA9-4828-8FCE-F929B881E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FC8DB-3750-4CE0-98AF-33AADCBA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2DA0-C846-47B2-88FD-8D602F4A9D6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4C487-FF71-484F-AB40-9C1FCB188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85001-C0D3-4D42-95F4-A0456F27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0427-093D-41C3-96CE-E79F280F3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8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7C11-40C4-48A5-AC9A-A2F7FBCE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EF350-6347-46DA-8F67-772096961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69957-1FC4-4E22-AA0F-96BF4065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2DA0-C846-47B2-88FD-8D602F4A9D6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A388D-D13D-49B6-9972-DA8F6B4E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4A2C1-D48D-40C0-9308-DB606A2A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0427-093D-41C3-96CE-E79F280F3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79534-648D-4644-BB48-4EA35AE87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219D0-CAC7-48F9-AFB0-4DA4F2340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64A33-8F33-4CD8-8FAE-F13836C3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2DA0-C846-47B2-88FD-8D602F4A9D6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FEBE8-286B-4E75-ACB8-B7585AF3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5BD38-7A07-457A-93A3-688DA78EB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0427-093D-41C3-96CE-E79F280F3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2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193C-C66B-4E58-AD77-5B593136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3687-EA41-4E76-92A0-2F7D1EEE0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E7709-65C9-48A7-B410-FECD85202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2DA0-C846-47B2-88FD-8D602F4A9D6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796F5-C735-4DBC-BE20-033E2367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54B73-27C7-4F0C-986C-1618728D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0427-093D-41C3-96CE-E79F280F3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9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CFE61-8B1B-42F3-BC0C-F3A6D761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FA82E-B407-4E5B-B2FD-561DABD3A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D1B77-6910-49E9-B495-46E83E76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2DA0-C846-47B2-88FD-8D602F4A9D6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0C584-C03C-44DD-B144-2E060A8D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3FB0D-47F4-4890-B063-C67BB7B4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0427-093D-41C3-96CE-E79F280F3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8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1AEA-510F-431E-A1C2-968C88A1C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6BC0B-ED8A-42F9-B507-E4FFF171C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C3495-E532-4430-980A-1CB4FD568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76CFF-80AC-47AD-A24C-364CBD74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2DA0-C846-47B2-88FD-8D602F4A9D6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FEA69-EC4B-482F-99DD-B79C6E49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F666B-B201-4D07-BCCA-20EE3448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0427-093D-41C3-96CE-E79F280F3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8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64DC-318D-4682-8BAF-7EEC1DC1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31696-D999-4F6B-BC6C-D1134C8A8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B25B8-BA3A-4F4A-9814-271E959AA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7F805-CA13-495E-BA0B-51AEFACF7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666680-78B5-4761-88B6-8BBA27814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84D91-8924-4A0A-A576-CC022456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2DA0-C846-47B2-88FD-8D602F4A9D6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8207D-05C0-4B40-A54F-FF64B1D4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4F83D1-DE6A-4090-8AFD-E57CE0B08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0427-093D-41C3-96CE-E79F280F3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B8F5-6EAB-481F-985A-440F82ED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6AAB5-6734-464B-9CA2-AF914FF8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2DA0-C846-47B2-88FD-8D602F4A9D6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ED7F6-58AA-4935-9E68-09ACFB5B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A197D5-381B-48A2-8753-AEE1E1E4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0427-093D-41C3-96CE-E79F280F3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35E126-E250-4632-8F18-636E66FA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2DA0-C846-47B2-88FD-8D602F4A9D6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86A40-2ED9-471E-946E-1BE98967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C6C6B-9B04-4DF5-9E5B-00E8B750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0427-093D-41C3-96CE-E79F280F3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7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B06D-2DF3-4A0A-81F4-63A446A0E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35413-C34C-44CF-B071-C9BD12274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A9BF0-C094-4A0A-8765-FDE1631BF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CAB73-BDD9-464B-A803-1735484C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2DA0-C846-47B2-88FD-8D602F4A9D6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BECF6-4BEE-4CCA-B25B-240D5134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C3597-F214-4F70-B3EC-1A7A53B7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0427-093D-41C3-96CE-E79F280F3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DA7F9-E68B-4046-B6B9-5365AD47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E530B1-3BEA-4629-862C-F92C87604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F2A82-67A7-4353-98C8-CBA4B755C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17DD-C257-4A9D-A6C6-9FF6820E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2DA0-C846-47B2-88FD-8D602F4A9D6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9003F-3B95-4CB7-B92B-BB588E33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36A5E-23CA-42B1-955E-ED4E63F5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0427-093D-41C3-96CE-E79F280F3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7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E3473C-3BE9-4505-9429-039F875E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56959-EF06-4ECE-B125-FEE8DC40F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796F4-11A3-4529-B4E9-0C8E717F2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A2DA0-C846-47B2-88FD-8D602F4A9D6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86F83-6612-4078-AAC5-BF8235A40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AFD68-9DF3-46CD-8D45-ED1E3C95A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40427-093D-41C3-96CE-E79F280F3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2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DD0330"/>
                </a:solidFill>
              </a:rPr>
              <a:t>Declaring Variables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4333AA-D014-4B12-A65F-2523FDEBC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1A1E0F-8602-40B4-B626-77F087A7371A}"/>
              </a:ext>
            </a:extLst>
          </p:cNvPr>
          <p:cNvSpPr/>
          <p:nvPr/>
        </p:nvSpPr>
        <p:spPr>
          <a:xfrm>
            <a:off x="11304104" y="6467061"/>
            <a:ext cx="795131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92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40C283-43AE-4FE0-B9C7-5B46E2DB8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EB2D4CD-6F4C-4204-8290-9AF63B7D0CC4}"/>
              </a:ext>
            </a:extLst>
          </p:cNvPr>
          <p:cNvSpPr/>
          <p:nvPr/>
        </p:nvSpPr>
        <p:spPr>
          <a:xfrm>
            <a:off x="11277600" y="6414052"/>
            <a:ext cx="821635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7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B6C8EC-0ACA-4774-A5AC-22F366032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DBF3B8-3A7A-49D0-BB27-EE26CBD12460}"/>
              </a:ext>
            </a:extLst>
          </p:cNvPr>
          <p:cNvSpPr/>
          <p:nvPr/>
        </p:nvSpPr>
        <p:spPr>
          <a:xfrm>
            <a:off x="11251096" y="6374296"/>
            <a:ext cx="821634" cy="384313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9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86F632-593D-4615-AA9E-2EB8D46D1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3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F70B3E-3FCE-42D8-95F4-F87B88ED1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9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0F5F2F-16B9-4295-8EED-48400B706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5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13714B-9C14-40D8-8365-261ED6EB9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5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5758A9-8034-4085-B880-4D0F38187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AC8A07-9408-48EB-92A1-A4F8097F3491}"/>
              </a:ext>
            </a:extLst>
          </p:cNvPr>
          <p:cNvSpPr/>
          <p:nvPr/>
        </p:nvSpPr>
        <p:spPr>
          <a:xfrm>
            <a:off x="11290852" y="6334539"/>
            <a:ext cx="808383" cy="42407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8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07FBB2-7B0A-420C-A5CA-563C0F251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FCF364-2573-43CD-A1B0-55029F4F41EB}"/>
              </a:ext>
            </a:extLst>
          </p:cNvPr>
          <p:cNvSpPr/>
          <p:nvPr/>
        </p:nvSpPr>
        <p:spPr>
          <a:xfrm>
            <a:off x="11211339" y="6321287"/>
            <a:ext cx="980661" cy="43732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6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2D376E-5B54-487B-8631-067E907DE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004050-6C33-4905-ADCD-6476CC407985}"/>
              </a:ext>
            </a:extLst>
          </p:cNvPr>
          <p:cNvSpPr/>
          <p:nvPr/>
        </p:nvSpPr>
        <p:spPr>
          <a:xfrm>
            <a:off x="11290852" y="6387548"/>
            <a:ext cx="808383" cy="34455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7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Declaring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Declaring Variables</dc:title>
  <dc:creator>Lucid Unity</dc:creator>
  <cp:lastModifiedBy>Lucid Unity</cp:lastModifiedBy>
  <cp:revision>6</cp:revision>
  <dcterms:created xsi:type="dcterms:W3CDTF">2018-12-16T20:38:44Z</dcterms:created>
  <dcterms:modified xsi:type="dcterms:W3CDTF">2018-12-16T20:47:00Z</dcterms:modified>
</cp:coreProperties>
</file>