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AFDA-966C-440F-8122-94B2EF31B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04F79-43A3-4E14-86B7-AA2E58538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35554-E757-4354-A513-84DE643D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0E64-D773-4B37-8892-C67CBACA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EBDC-6832-4255-9CED-A84E84B8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B305-6CD8-49BE-A914-48681C8F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A12D8-092E-4CE0-A675-8EA0EC4F8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F1AD-1BCE-4354-8301-8CF3F9B1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57EC-BCB8-41ED-BFE6-706C46F3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BCDE-E796-4E58-9706-766B226A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CCB0B-2557-4BD6-8ED3-8F6BD1C74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6CCF5-B2F6-4188-BF29-324BE33D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B5BCC-216C-408C-8170-9448ED86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F733-B94E-4310-91E2-BB23AF2F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12C5E-190E-4BE1-8BA1-0EA280A6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8CAC-0CAC-4116-9024-45C34802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A70F-32C2-4C37-B1BC-989B973E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B438-F04B-4165-9C20-2F09FB3A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54F65-FC18-44E2-9C6B-525C687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122BE-48CF-4753-A0F1-5AB5901D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2C06-1870-4984-9276-BB10A34E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94F07-9AF6-4573-950A-80103197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1AACE-C565-472E-A75D-A7972DBE3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72BE1-2416-442A-9D81-15FF26AC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1EB6-0055-45F5-9C6C-5A48EFE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5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7A7C-DDC8-40C2-B9EC-6DA8BED0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3F45-7A5B-487D-A5CF-C300D429C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5C1DB-6565-4827-BC47-3B39D3F95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5B5FC-6089-4EFF-BDDE-3679A79C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E314-12EB-470D-B8E8-AC5D9811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C856-255B-4C9A-957D-CB3CE242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E2F2-6907-4480-8C3A-2DCED90C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E2B20-4505-4BDF-8B36-58AE268D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443E-171D-4527-8392-235A25683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248C2-C1FF-48A5-8111-A4BF5FF53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002E2-BB3C-4298-B5C7-7C94BB572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47281-DE06-44CB-9957-DEA94288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DB192-8659-41CA-8E37-FDC4E071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AFF23-70C6-4FA0-BAFC-40961B97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9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2626-B23D-4E59-AC72-F89FCF8F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37186-A086-4C41-A2B7-75B8605B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2CD76-2FDD-4D74-83E0-0F2E4AE4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32FED-C084-49F3-BEAA-87ADC819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158CF-F838-4B4F-A3C6-477123E8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335EB-92C8-410D-AD06-5548A229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8AD7D-F953-40DD-93E2-1172E1F96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203B-7A53-4D0B-8E02-604556A0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F5F4-FDC6-4925-84A3-DD93BC354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C17CF-08A7-4C67-8311-DE9F44D5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1CB80-D2CF-4C83-AD32-47498B4E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25B9B-2342-4174-BB23-831CCA80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97558-C334-4363-8536-CE487F2D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0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5327-B63F-47D6-8AD3-DC3D2523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EAC46-947C-4211-942E-F5BDCE622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969D4-1CF6-4609-B43F-8A9EDF13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45A81-6DEC-4E20-BF9C-1BA78DD0D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0D2B8-2A69-4017-AA5B-06757D50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6EC3-DF30-4177-A81D-6E71E5BB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EAA98-9BF2-48AC-B02E-E815A28D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A6F84-4F80-4A0E-9ED2-B2F7402FD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0DE59-BFB1-482A-9031-851985C62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5BE5-6A2B-4D98-AE01-F7F4F797B62D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EBE6-893C-4ED6-8397-FB56CDFD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9DBF-FE4C-435C-A3FE-C60DE6C5C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D74C-A213-4052-B397-563E7314D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D17DE-1C6E-4B71-9F60-873ECF59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DD0330"/>
                </a:solidFill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1437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AB3E8B-232E-4819-9C10-B9C6CDA2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E01CAB-EEE4-4AF7-AB3F-8991D37134F8}"/>
              </a:ext>
            </a:extLst>
          </p:cNvPr>
          <p:cNvSpPr/>
          <p:nvPr/>
        </p:nvSpPr>
        <p:spPr>
          <a:xfrm>
            <a:off x="11317357" y="6440557"/>
            <a:ext cx="768626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7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64CF9-D37B-41AE-97ED-98EE459BE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72F61E-FCC6-4671-BAEE-BBE6C5B9A5A8}"/>
              </a:ext>
            </a:extLst>
          </p:cNvPr>
          <p:cNvSpPr/>
          <p:nvPr/>
        </p:nvSpPr>
        <p:spPr>
          <a:xfrm>
            <a:off x="11290852" y="6374296"/>
            <a:ext cx="768626" cy="38431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0715D5-B447-46F5-9B64-E774788B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497F33-D470-4AF0-917D-812AC1305003}"/>
              </a:ext>
            </a:extLst>
          </p:cNvPr>
          <p:cNvSpPr/>
          <p:nvPr/>
        </p:nvSpPr>
        <p:spPr>
          <a:xfrm>
            <a:off x="11330609" y="6467061"/>
            <a:ext cx="728869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86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50A2E9-98E6-4E2F-8F1A-B0870522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D10BEB-5252-4D75-B81A-4DC80154A295}"/>
              </a:ext>
            </a:extLst>
          </p:cNvPr>
          <p:cNvSpPr/>
          <p:nvPr/>
        </p:nvSpPr>
        <p:spPr>
          <a:xfrm>
            <a:off x="11304104" y="6427304"/>
            <a:ext cx="781879" cy="33130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B0555B-6221-4A3C-B824-1743A7A1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F98DB-4236-42BD-B8F5-4ABCC9682391}"/>
              </a:ext>
            </a:extLst>
          </p:cNvPr>
          <p:cNvSpPr/>
          <p:nvPr/>
        </p:nvSpPr>
        <p:spPr>
          <a:xfrm>
            <a:off x="11317357" y="6453809"/>
            <a:ext cx="781878" cy="291548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0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18761C-E050-4B0A-9C12-B6E47E56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8A9728-B007-48A4-8B77-D112940A72A7}"/>
              </a:ext>
            </a:extLst>
          </p:cNvPr>
          <p:cNvSpPr/>
          <p:nvPr/>
        </p:nvSpPr>
        <p:spPr>
          <a:xfrm>
            <a:off x="11304104" y="6440557"/>
            <a:ext cx="781879" cy="3048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2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772C3-BF46-4FDF-8858-9EBB8A2D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13BF2C-87AD-44D4-AFD1-7ACB5947A89A}"/>
              </a:ext>
            </a:extLst>
          </p:cNvPr>
          <p:cNvSpPr/>
          <p:nvPr/>
        </p:nvSpPr>
        <p:spPr>
          <a:xfrm>
            <a:off x="11304104" y="6334539"/>
            <a:ext cx="795131" cy="42407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5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520D45-954A-4B3B-8067-CD2044062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34CF2A-1A44-49E4-BBCD-70315AD2080E}"/>
              </a:ext>
            </a:extLst>
          </p:cNvPr>
          <p:cNvSpPr/>
          <p:nvPr/>
        </p:nvSpPr>
        <p:spPr>
          <a:xfrm>
            <a:off x="11304104" y="6400800"/>
            <a:ext cx="781879" cy="35780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7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2538AE-3879-4F85-99C8-235FF5FA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AA08B8-5C08-41FB-AE0F-796A20B60BE2}"/>
              </a:ext>
            </a:extLst>
          </p:cNvPr>
          <p:cNvSpPr/>
          <p:nvPr/>
        </p:nvSpPr>
        <p:spPr>
          <a:xfrm>
            <a:off x="11290852" y="6400800"/>
            <a:ext cx="795131" cy="35780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</dc:title>
  <dc:creator>Lucid Unity</dc:creator>
  <cp:lastModifiedBy>Lucid Unity</cp:lastModifiedBy>
  <cp:revision>3</cp:revision>
  <dcterms:created xsi:type="dcterms:W3CDTF">2018-12-16T20:48:00Z</dcterms:created>
  <dcterms:modified xsi:type="dcterms:W3CDTF">2018-12-16T21:02:31Z</dcterms:modified>
</cp:coreProperties>
</file>