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A579-FA87-4A7A-AF55-3A616DD68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03E79-7750-4605-9F6B-88A0D66EC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D6AB9-2485-4140-AD5C-E8D3168E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427-6879-4CEB-BADF-476E838F1F6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03E26-3D6A-4023-B8B8-04A7A90C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492DB-8541-46FA-9666-A06DBA2E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AFEF-C9FF-4190-8648-51420484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4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20BF-6F6C-4D58-BB14-63E0FA05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F2B21-CB99-4424-AC8C-210323099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38C4-906A-4E6C-900E-B8A4C339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427-6879-4CEB-BADF-476E838F1F6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13E7-1700-49F3-99B2-14D298EC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9236-46E1-4F7A-A62B-EDDADD3D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AFEF-C9FF-4190-8648-51420484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A4B37-0275-41CA-A8EB-8602E1B20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174DA-7F22-43BB-A4DA-B8DCF7E00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64BC0-0EC3-4642-A8BD-620C2655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427-6879-4CEB-BADF-476E838F1F6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06EB6-46B7-4C7F-8D2B-C30F1089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67B85-4EFA-41D5-BB59-CDAF7C3F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AFEF-C9FF-4190-8648-51420484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F088-2D4E-47EE-A5A7-0896D573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EEFEF-CCBE-45E4-9C0F-D0200680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3F01B-9AB5-4A74-93CD-926D4636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427-6879-4CEB-BADF-476E838F1F6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5B0F5-4B4D-4E9C-8B91-9791A5A9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AB8B3-4E40-403C-BBB0-9AD9AFCD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AFEF-C9FF-4190-8648-51420484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3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66FB-6762-41C8-AF11-B822DD77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F5306-C431-4AE0-976F-342325E8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E644-FA34-4412-9549-0E88C1A7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427-6879-4CEB-BADF-476E838F1F6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245E4-2BA6-4673-B86E-E17C160A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86DA-CE59-4140-808F-E42E5BCA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AFEF-C9FF-4190-8648-51420484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29B5-3855-4BAD-95B6-103DD079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891F0-2A69-4719-96B0-4048DB40F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86E92-074C-43FB-A770-DCEEC0A34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4E329-1F3F-466C-808E-F7CBF194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427-6879-4CEB-BADF-476E838F1F6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634FF-9C1D-4AE0-BCE4-AAFBB032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71191-57D0-4F04-8564-FCFE552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AFEF-C9FF-4190-8648-51420484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6088-A114-4986-AC09-CE16A15E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A3D5-04E5-46B0-AD14-069CFC8C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CD943-16E3-48B4-AD36-1A344CDAA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39437-C615-49BE-99B6-CFB1F7583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A4576-90D6-47D8-A988-18FEEC446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88E8E-DB87-4D6A-BCB2-4A1F487A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427-6879-4CEB-BADF-476E838F1F6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9026F-F3A5-45AD-9E60-F10418A1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94DD7-E16E-46D9-B1CD-2038B83C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AFEF-C9FF-4190-8648-51420484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8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4B71-42C8-4E78-8DDC-D915E519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79D84-A072-4DC3-86A3-2F2F8C3F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427-6879-4CEB-BADF-476E838F1F6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B6F06-CAE6-49D7-90CB-F515FC22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6768A-B0EC-4FCA-A6FB-418B33B2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AFEF-C9FF-4190-8648-51420484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44E2A-DFCB-4E85-BB9C-27BEE47B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427-6879-4CEB-BADF-476E838F1F6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5D879-A584-47C8-AA1E-D363C6C6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9EBFE-D68F-4258-8BBC-E37F68BD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AFEF-C9FF-4190-8648-51420484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D85D-FE81-432A-9C2A-A725478B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1CF1-2649-458F-81B3-B1FE4517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C72AD-9434-4B5C-8670-2D18DAD9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BCD9-FD27-4B99-8A65-5EE6CA8A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427-6879-4CEB-BADF-476E838F1F6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1CB78-8EEA-4E39-BC3B-77A4C00F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85FF0-FEEA-49B2-BA5B-86A7189E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AFEF-C9FF-4190-8648-51420484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9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2AFF-CCDE-4E7E-8173-CFAEFF9C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4F3E1-5EB1-4796-8068-92CCBBB27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B4884-E44D-4E6A-A6CD-2D05BE071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E2726-CB2A-45AB-98E1-F5505577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427-6879-4CEB-BADF-476E838F1F6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DDDF5-10D8-4E72-9A14-2F053C76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4FED-CB83-4714-9114-625C5019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AFEF-C9FF-4190-8648-51420484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0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5DCFD-CB54-417B-9829-EAD9786A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5370-8BC8-4749-85C2-3BAA9F963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74453-CA60-4DA3-AC0E-251F34EDF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E1427-6879-4CEB-BADF-476E838F1F6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55627-6D35-406F-A8B6-051C1C25A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FB2B-5317-426C-80B6-9D2EE288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7AFEF-C9FF-4190-8648-51420484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0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Storing Users in Firebase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1405B0-0217-455C-BA30-FDE6E365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187A3E-4DC9-4441-91AD-0114E556612E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8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AABA10-3110-4F7C-B1B1-D2A5D057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C34FEE-0A5E-4B83-A3AB-88FB40815095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6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42917B-22BC-43DF-83A2-631401EE1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F73E53-46AC-4F53-9B5E-D453A0D7CF74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7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13A76B-F25A-43C6-A200-8EC8B8F9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E72781-9DBC-4D2E-9DF5-D96F1ECB2DF5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Storing Users in Firebase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Users in Firebase</dc:title>
  <dc:creator>Lucid Unity</dc:creator>
  <cp:lastModifiedBy>Lucid Unity</cp:lastModifiedBy>
  <cp:revision>5</cp:revision>
  <dcterms:created xsi:type="dcterms:W3CDTF">2019-01-07T21:20:15Z</dcterms:created>
  <dcterms:modified xsi:type="dcterms:W3CDTF">2019-01-07T21:28:34Z</dcterms:modified>
</cp:coreProperties>
</file>