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8E58-FD44-4DF4-88B4-DD803646C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4495F-9725-4F9E-92B5-5B02CE474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0315A-6EBF-45F7-9EA1-CA143C96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C7E-F914-4BB7-9AE0-7B8BFC0F06A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DDF2-81BC-4A39-BC4E-8216C6E7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FE7E7-55B1-4F04-956E-3B13C2C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5A6-407B-409B-A1E7-CB6C424A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9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2FFD-81B5-4777-9838-983524D8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52A52-A7B9-4EDD-BBC2-57F4A696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089FD-1E7E-4381-AF61-EF6E35E3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C7E-F914-4BB7-9AE0-7B8BFC0F06A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605B-4A4B-4486-A1B7-5F3AD1C2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33D8B-3537-4142-AE7F-5AF43C5A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5A6-407B-409B-A1E7-CB6C424A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95072-D3DA-422F-9079-459CF018F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56087-61F5-46DA-BA65-0C39700BD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76105-683B-4DEC-A43C-A95EC5CE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C7E-F914-4BB7-9AE0-7B8BFC0F06A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CD31-D105-4A4A-82DA-A6FC5700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32032-0ACF-463B-8694-E393BF43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5A6-407B-409B-A1E7-CB6C424A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3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6161-8958-4CDA-B3B0-FDDF391F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C017-A58F-4F5E-8DBB-31AED72E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66AC-C42C-417D-AC57-82C07441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C7E-F914-4BB7-9AE0-7B8BFC0F06A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BD94A-A917-428A-840A-DF4FE920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0BF1C-48D9-4017-BFBA-A7293138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5A6-407B-409B-A1E7-CB6C424A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03FD-58BF-4993-B8E5-129D3766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003BA-4824-4892-9131-868A64BE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3109-736D-4B1A-925E-578A86C7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C7E-F914-4BB7-9AE0-7B8BFC0F06A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93A32-708A-4A7D-B808-BFB92D80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3865E-E7D0-4751-AE3F-F2C0C8DD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5A6-407B-409B-A1E7-CB6C424A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4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E593-05C9-42F3-8EBD-628A507B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BEAB-BFD3-4AE8-8475-E2ACE3632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5FED0-1ACF-42B5-8F08-C14FC8A63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B07DF-1784-46AC-BE42-8EB5CCF4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C7E-F914-4BB7-9AE0-7B8BFC0F06A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A6478-10E6-43B5-B306-69C57C08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B4059-3AC0-4D7D-B23D-6B6BF718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5A6-407B-409B-A1E7-CB6C424A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758D-E5F6-44A0-8544-F2513991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DFC70-67EC-4D3B-B9AF-74A87C3E9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FD1C6-884A-44B6-AF0A-9E37705FA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A5F67-BAE2-4407-8438-33AFCB1E3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30D78-D24E-4AB9-B2AE-DAF5578F9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FB7FA-E1E0-41E3-A657-A2D1A72D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C7E-F914-4BB7-9AE0-7B8BFC0F06A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7ACAE-B6B9-42A5-94F0-6422F22C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92403-4F92-422E-9028-178B3ED8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5A6-407B-409B-A1E7-CB6C424A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6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BACF-5EFB-49E6-A01B-99CF91EA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6FAE7-7EF6-4B22-8CAC-460BD286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C7E-F914-4BB7-9AE0-7B8BFC0F06A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24413-F5AB-42BA-8C5B-D70992E0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A98B2-5384-4B8B-BAC1-CBE5CEC1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5A6-407B-409B-A1E7-CB6C424A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1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F5672-A815-4B79-91DF-CF926F65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C7E-F914-4BB7-9AE0-7B8BFC0F06A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30580-13F2-4D80-B998-FB5A2C95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E55E0-3A97-4C79-B5CD-F92FAA0F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5A6-407B-409B-A1E7-CB6C424A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9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26C-07D6-4F12-A542-7A5711CD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0CED-D8CA-4422-9CA9-C54B9D70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DC6D1-EE47-40DB-B96D-ABCE0746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41F5-F480-4410-AB47-8EE1204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C7E-F914-4BB7-9AE0-7B8BFC0F06A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412F1-B3B2-43C8-B369-AF7777CA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A7AC4-C80D-41E6-B149-AC8ADD9C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5A6-407B-409B-A1E7-CB6C424A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5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8944-10A9-4C0B-907B-D7C4AF65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A2001-A30E-4E00-8801-1432F2EB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78051-2B05-4A1C-8F6E-FCCA476DC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29296-1BF9-4253-9FBA-485F8A70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0C7E-F914-4BB7-9AE0-7B8BFC0F06A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72AC8-2FAE-4C2F-987F-CA4D1CA4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61C0-1A11-4805-B685-7FEDF6FD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15A6-407B-409B-A1E7-CB6C424A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0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CA503-3712-4C39-AC24-545163FB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17E5C-3863-4CF0-99B0-3C3D6950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85ED-FBFE-4122-832D-77E51215C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0C7E-F914-4BB7-9AE0-7B8BFC0F06A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ADE7-06C1-4EA6-A648-59DA16F31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4881-F314-4255-8D49-6FE388CE6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15A6-407B-409B-A1E7-CB6C424A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4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Saving the Product in Firebase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BA0955-9F7A-4FE7-8149-E4D4DBC3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DC05A9-DDC3-4750-A52C-959CA98D3B93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04E4AC-1546-4882-B3F4-5E8F434DC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83985F-86EE-41A5-B50B-6AF3FECDE609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3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B92E9-137D-426D-8220-E0CAFA03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4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D9B47B-FDB7-44C0-8B3B-7E45D8A2A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72494-816A-427C-988F-1390F666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BE8477-1F66-4A10-82BB-DDD3DAF0FDDC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1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B5F787-10FA-4B46-8693-A4CA68505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251054-BEEA-4149-A833-427126EA50DD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824223-6FE2-4091-8013-D1C79BB2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C3E7D3-8507-4307-B2AA-B223F08D5520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54710B-9B2E-4152-9B0D-9BE65C8B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BA759C-7E7B-43C6-912B-719034FA484E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2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85339E-5A4C-4C14-A305-061E377A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CE72FE-95BF-4A47-A4EC-FB1A1A720F3B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10FD8B-782B-4FCE-898E-D76D24169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0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5FB1A-308B-4271-89E7-DB34C4B7D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8444BE-7811-4A14-B108-3BCF0B9BCE18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2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BFB50-2BE6-4ED0-9115-347AFC8FB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CC7C65-2789-41A1-9F6A-D874CF6D4353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Saving the Product in Firebase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the Product in Firebase</dc:title>
  <dc:creator>Lucid Unity</dc:creator>
  <cp:lastModifiedBy>Lucid Unity</cp:lastModifiedBy>
  <cp:revision>12</cp:revision>
  <dcterms:created xsi:type="dcterms:W3CDTF">2019-01-11T05:02:12Z</dcterms:created>
  <dcterms:modified xsi:type="dcterms:W3CDTF">2019-01-11T06:24:49Z</dcterms:modified>
</cp:coreProperties>
</file>