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AF17-9451-4EF9-95BA-5E26FE812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65B6-8ECB-4F02-8322-E319ADB9B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CC00-DF19-468A-BE25-4CD12DE5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FE5-8840-482E-9628-25EE550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B92F-F42F-4936-96AA-54550183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22E-6C9D-4ADF-A354-1A6C2437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931C7-9399-4DBC-8810-C514A1E5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E363-6CF2-45C9-A486-5FBEB0D6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4967-43E1-4A54-A73F-A014561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EAA7-C5D4-4C82-AD6E-2B341F3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FCD3E-CB2E-478D-A071-31269501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71FF2-508A-4567-AA08-E2A8D9F7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E5A3-8E9A-4C53-B511-6FDC29B7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675EF-CC59-4FF6-A7E2-92A7E46C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DEF1-86CF-4B18-AE93-61C61DE1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5753-B8E8-457A-8136-BD87F1BB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8AB3-7F81-4B7D-8896-CD9DBA64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2FD0-8778-41BB-8507-21492329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5266-A7CB-46B9-8571-F68A3281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CB3E-6A8E-4A2F-99D2-D738F757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FB35-EAB7-4445-95F8-4762D62E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FCE3-741C-4F95-921C-97A312EF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E289-6EBE-46D6-BE29-5937FAA3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6F9A-1828-4326-80B8-7AAA607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19E8-8B68-4CFB-BE3B-4AEDE326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6402-1EF0-402B-813E-DDAE43F1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32E7-812F-40CE-A3CF-35876E6E9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6BCA0-0022-46FF-9B79-D1A715AF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6EEAE-DC3E-4E88-94F1-C193B921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B882-1E04-4621-BCD4-6D4AD81B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DA6E3-FB14-4354-8D5A-B3163BAD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FC4-0B01-4BA8-95D1-5ADE8686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13A9-FA80-4716-B68C-62DA3BE2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3B06C-A4BF-4252-B783-26B27FF4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B21EA-A94D-4722-A62D-434D5F7D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0D5A-5486-40E2-9E35-7BFCC7B8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41390-1BCC-47E3-9D75-99495E83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94BD5-7CC2-4400-8950-113EC47E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053D3-489A-451A-8199-E274E121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A05E-D4D9-4C8F-9076-97453E11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0553B-6760-42DC-9E0C-B831D1B5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F8090-342D-4495-AC92-C589187B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B3D44-5F00-4697-A007-BC5BD529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F544A-4BF8-42B3-B72D-F14C6CF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5311-40D7-4DE5-9506-1A1CB14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1E23F-C204-45DE-BDA8-2DBA1187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0845-D565-4353-AB4C-8F7EC9DC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C108-E0FA-40E7-9370-99DF9C79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2934E-8DF7-47F6-B9A1-4838945F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2244A-7BA9-4D00-A00B-F7990257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D7A9-BA4C-4665-97FD-2FBC809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7447-46A0-4C06-BE96-6B1880C7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5B7E-4B76-4118-BFA2-7D1523E1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23C2B-81F4-4DCF-86EA-7F5A4DB11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20DAF-E1F9-4FA3-8F06-EB91FEFB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97102-DB4F-4925-A676-5DEE31D8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BCA9-CBF9-4FA3-9620-18CCDC8F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455E-E15A-471C-99FC-BC6FCDCA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0209-8CF5-4BED-852C-C573FE5D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FA33-322F-41CD-8758-3FF7F83D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DA17-391C-4A1C-A790-BDCAC59AF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CAB6-DB77-4DC2-8ABF-D0461DE9EB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763D-23EB-49AF-A18A-F80E3C863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3FD8-DC7D-4135-96A9-4F09664DD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A2D3-BABF-4946-B996-65EEAEFD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Getting the Route Parameters 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25651C-5052-4B01-AEE2-98F01AC9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DC3C84-9C52-4C61-AA11-AD9F33D0EC95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8D6F7C-C536-4B1E-9215-C932D6A1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695389-262B-4E35-BC3B-059ECEF93E21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BD5A2-1323-4824-83CF-2083CA3C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536FC-35A6-438F-9B22-40D13817A1BC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504982-9799-41F1-B736-A6CCAE3B34D0}"/>
              </a:ext>
            </a:extLst>
          </p:cNvPr>
          <p:cNvCxnSpPr/>
          <p:nvPr/>
        </p:nvCxnSpPr>
        <p:spPr>
          <a:xfrm>
            <a:off x="4943061" y="3684104"/>
            <a:ext cx="286246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9C5E4F-08FA-4C22-8239-2F4C186620BA}"/>
              </a:ext>
            </a:extLst>
          </p:cNvPr>
          <p:cNvSpPr txBox="1"/>
          <p:nvPr/>
        </p:nvSpPr>
        <p:spPr>
          <a:xfrm>
            <a:off x="7911547" y="3311459"/>
            <a:ext cx="327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String to Number conversion 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5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DBE446-8596-41B6-A898-920F5357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C06C1D-5FF7-4F67-87B3-696F03D8FDFC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BF84E-6A2C-4E7D-97FE-FE5DC662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5B0F5-E0DF-4C80-B8D2-03EEF8A80DBC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CBD1-9157-4FD4-948A-2013E3BC5C83}"/>
              </a:ext>
            </a:extLst>
          </p:cNvPr>
          <p:cNvSpPr txBox="1"/>
          <p:nvPr/>
        </p:nvSpPr>
        <p:spPr>
          <a:xfrm>
            <a:off x="4956313" y="5075583"/>
            <a:ext cx="3853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get the URL parameters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need to inject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0216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6D5F32-C816-4BBB-A294-E4F878D5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94A56C-A3A0-4AA6-82F4-07276A7894CF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4450E-A15D-4342-A7C5-8ED7DA59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20A8A6-5F78-44B1-BFE2-DAA533813035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2E1F0-A760-4CBA-85FF-C09A78C1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0B6B1F-76DD-4510-AB4E-895964BE2EC3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4CCF6-3AF9-44C2-9529-A0FD700F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C0C0B-68AC-4BF8-B5F9-5B3AEBF5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3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47893-A801-4449-9285-A618E0CB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F373B5-FFCA-4C7C-9A08-99A0A6022CAA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Getting the Route Parameters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Route Parameters </dc:title>
  <dc:creator>Lucid Unity</dc:creator>
  <cp:lastModifiedBy>Lucid Unity</cp:lastModifiedBy>
  <cp:revision>4</cp:revision>
  <dcterms:created xsi:type="dcterms:W3CDTF">2018-12-23T12:36:30Z</dcterms:created>
  <dcterms:modified xsi:type="dcterms:W3CDTF">2018-12-23T12:41:03Z</dcterms:modified>
</cp:coreProperties>
</file>