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F357-692A-4A5F-8E88-FD60EF9F3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C53CE-D0FA-4435-8B4E-3889115C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F07-7030-4156-A560-9233B4D6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7103-D843-4464-BF1D-65CC92F1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ACE2-D930-45A9-A984-B0C732D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A053-78A4-4AD5-8A92-54DF4C93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1FDF-FB21-476F-AB86-51159B045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1B73-ADB3-455B-B81B-141F363D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D7A8-0A23-417C-9B7A-ECFA6D45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AD71-5DE0-495E-9281-AB8BF64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FA920-62FA-44C4-85FD-A8931391F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E28CD-D891-4110-9038-BA4EC90B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20694-72A8-41C9-BFFB-28EBAA33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34B6-D1A3-43E7-9979-F83DDF61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5563-621E-4B02-842E-F80BBF13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1B36-ECAF-400F-A5EC-BD30DD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AD3C-CAA2-4B48-9E44-D81AF0C3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9E61-EDBB-49CB-99CA-F1BD48C3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FDCA-2EE2-42F4-BEAA-9386A14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069A-0E1F-4C81-886E-2B89FA04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341A-9B5C-4A83-8BBE-04A0BB05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A3FE-7648-4A72-9527-05A99718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58E0-5064-4207-A083-0101C65D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60A6-548F-4BC3-9ACB-2F16CDAE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319C-CE87-44F6-A24A-04180F3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D3C3-3C7F-4424-84B7-A65567D1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D93F-0AE0-4486-8516-A82F2EAE0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97375-FEB7-4D0E-825D-DD360027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A873-981E-432F-9AD7-A226EE1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B794-DFBE-4F7C-8FAB-A23612C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32448-607A-4334-B61F-398E361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DF56-5709-4E58-A2DE-8621CB66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B0BA-D82E-4A05-8CCD-D55AC1D49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A7D5F-5A5C-40FE-9A62-DA88E227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BBCF-B3A2-4F47-A10B-9082FAC3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67D0A-C7F9-4286-B514-13053B5F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8FE2B-AA43-4CCA-8874-5BB7B015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9C27-08F5-4F77-9015-3A22431B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3138A-EDD2-417C-A2C8-0A53A7C9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5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D3A7-6FFB-44AE-BE53-A91856C4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52D0B-23D7-42CC-B433-E4F61818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F99BB-7F64-4DA3-B75C-1F004ABF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2011D-72EE-4F00-9679-4FEC232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7B687-CEA2-4366-9A78-67538D25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14182-2FAC-47FC-BD39-08766C43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187A6-972E-4B03-A73D-1A40FDD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E6B6-7B2C-4B53-8351-694DC6FA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DA58-54FB-4983-8519-55CEF3DA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527A-DE4D-4D01-8E76-A54EDDB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3078-1DF0-4BC6-9FAF-3D55B27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DC72-1AB9-446B-B303-6A35BD6B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B69C-D4E5-46E6-8728-6D24F96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5FE-AFC9-413D-9F9A-7A3332AD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75B00-DC29-4D8B-A118-476F1FEFB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3612-005B-4E4A-9866-54598142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3F3-00DC-4B96-98D0-527D9DF1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3C32-1AD6-4562-A7B6-775F8ADA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90D71-3B26-4DBE-8953-F373DED0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7BCE-68F5-495B-8A1F-F8B6BE6E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FFD8-297D-4051-B1EF-5C45F201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4350-1343-404C-B93C-AF49496C0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85C-844C-40E5-BD05-6C1B88443B0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6419-E785-48CC-BC72-787BD82A7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16D7-82FF-4CCB-8F44-B9DF06AA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5AD7-FC02-48B4-85CA-98A235FE8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Why Route Parameters are Observables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4BDA9-A696-48D2-B2CD-615F9163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3BB5A-9C53-4FFA-9938-F1CD0FE07567}"/>
              </a:ext>
            </a:extLst>
          </p:cNvPr>
          <p:cNvSpPr txBox="1"/>
          <p:nvPr/>
        </p:nvSpPr>
        <p:spPr>
          <a:xfrm>
            <a:off x="3366052" y="2504661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follower link</a:t>
            </a:r>
          </a:p>
        </p:txBody>
      </p:sp>
    </p:spTree>
    <p:extLst>
      <p:ext uri="{BB962C8B-B14F-4D97-AF65-F5344CB8AC3E}">
        <p14:creationId xmlns:p14="http://schemas.microsoft.com/office/powerpoint/2010/main" val="29540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985F7-4BAC-4B15-BC26-14F731AA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4E2DC-6C96-40E0-9AD7-1DF2D2B77348}"/>
              </a:ext>
            </a:extLst>
          </p:cNvPr>
          <p:cNvSpPr txBox="1"/>
          <p:nvPr/>
        </p:nvSpPr>
        <p:spPr>
          <a:xfrm>
            <a:off x="4041912" y="3428999"/>
            <a:ext cx="5745675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this navigation, </a:t>
            </a:r>
            <a:r>
              <a:rPr lang="en-US" dirty="0" err="1"/>
              <a:t>FollowerComponent</a:t>
            </a:r>
            <a:r>
              <a:rPr lang="en-US" dirty="0"/>
              <a:t> is destroy and 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err="1"/>
              <a:t>ProfileComponent</a:t>
            </a:r>
            <a:r>
              <a:rPr lang="en-US" dirty="0"/>
              <a:t> is will initialize and place it in a DOM</a:t>
            </a:r>
          </a:p>
        </p:txBody>
      </p:sp>
    </p:spTree>
    <p:extLst>
      <p:ext uri="{BB962C8B-B14F-4D97-AF65-F5344CB8AC3E}">
        <p14:creationId xmlns:p14="http://schemas.microsoft.com/office/powerpoint/2010/main" val="41130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5F83A-492D-436A-8EBC-1FB07724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7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A89E8-BC34-4741-8656-8ACD4114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11CFD-A39B-488C-8C88-1663D38B31D8}"/>
              </a:ext>
            </a:extLst>
          </p:cNvPr>
          <p:cNvSpPr txBox="1"/>
          <p:nvPr/>
        </p:nvSpPr>
        <p:spPr>
          <a:xfrm>
            <a:off x="662610" y="1086678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back to followers</a:t>
            </a:r>
          </a:p>
        </p:txBody>
      </p:sp>
    </p:spTree>
    <p:extLst>
      <p:ext uri="{BB962C8B-B14F-4D97-AF65-F5344CB8AC3E}">
        <p14:creationId xmlns:p14="http://schemas.microsoft.com/office/powerpoint/2010/main" val="91122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E5A26-A49F-4D5C-8750-2B6E2583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0E56FD-EF1F-4C57-97F9-834E4223A7AB}"/>
              </a:ext>
            </a:extLst>
          </p:cNvPr>
          <p:cNvSpPr txBox="1"/>
          <p:nvPr/>
        </p:nvSpPr>
        <p:spPr>
          <a:xfrm>
            <a:off x="3591339" y="3962400"/>
            <a:ext cx="282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second follower link</a:t>
            </a:r>
          </a:p>
        </p:txBody>
      </p:sp>
    </p:spTree>
    <p:extLst>
      <p:ext uri="{BB962C8B-B14F-4D97-AF65-F5344CB8AC3E}">
        <p14:creationId xmlns:p14="http://schemas.microsoft.com/office/powerpoint/2010/main" val="210585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C7CCA4-8F9A-4A92-AF58-79887BF5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FEFF4-463D-453B-86DC-B49AEE2A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19365-0849-48D3-8815-84F565553143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ED7AB-34A9-4C63-8E18-FD67C6A0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BCCA7-B710-4DDC-9A4C-CAEA2305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BCDD9-629C-418B-BA23-29A76E16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89A1B-3DF4-4E7B-92B7-49FF612A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5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92FC6-A651-492B-9E15-E4518BBE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DDA1E-9F6D-44AC-9985-6E9B64B28E5F}"/>
              </a:ext>
            </a:extLst>
          </p:cNvPr>
          <p:cNvSpPr txBox="1"/>
          <p:nvPr/>
        </p:nvSpPr>
        <p:spPr>
          <a:xfrm>
            <a:off x="490330" y="2345635"/>
            <a:ext cx="38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have only one </a:t>
            </a:r>
            <a:r>
              <a:rPr lang="en-US" dirty="0" err="1"/>
              <a:t>GitHubProfile</a:t>
            </a:r>
            <a:r>
              <a:rPr lang="en-US" dirty="0"/>
              <a:t> </a:t>
            </a:r>
            <a:r>
              <a:rPr lang="en-US" dirty="0" err="1"/>
              <a:t>OnInit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017CB-2838-4C67-B88C-B302A281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54F7F1-B5F1-4B13-B8DD-58652806038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5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B293C-B01D-47CB-BCE2-84C8F13F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D6C30-BF78-4C24-BD0A-7662399E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6E6490-264F-475A-91F0-AB8B87DE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84D787-9C41-4B80-A924-3F5FEAB7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4508F4-EEB8-4FFB-AB49-F3FEB872AB01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5504-196B-49C0-8CBC-390901FAB680}"/>
              </a:ext>
            </a:extLst>
          </p:cNvPr>
          <p:cNvSpPr txBox="1"/>
          <p:nvPr/>
        </p:nvSpPr>
        <p:spPr>
          <a:xfrm>
            <a:off x="2994991" y="4055166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Navigate away from this page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Instead of subscribing to an Observable we can use snapshot</a:t>
            </a:r>
          </a:p>
        </p:txBody>
      </p:sp>
    </p:spTree>
    <p:extLst>
      <p:ext uri="{BB962C8B-B14F-4D97-AF65-F5344CB8AC3E}">
        <p14:creationId xmlns:p14="http://schemas.microsoft.com/office/powerpoint/2010/main" val="413051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58CFC-12C2-45F7-B3E3-9A0E9E38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CAD4A-2341-42BC-96C8-7239074E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D6ACBE-E10C-4728-B6EC-7F809B2E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0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AE42C-36D2-45C4-A594-8116D801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7134C-D685-4A2D-9996-2C41EEA82BB0}"/>
              </a:ext>
            </a:extLst>
          </p:cNvPr>
          <p:cNvSpPr txBox="1"/>
          <p:nvPr/>
        </p:nvSpPr>
        <p:spPr>
          <a:xfrm>
            <a:off x="2161301" y="5287617"/>
            <a:ext cx="786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is not going to destroy to this component and is going to keep it in a DOM</a:t>
            </a:r>
          </a:p>
        </p:txBody>
      </p:sp>
    </p:spTree>
    <p:extLst>
      <p:ext uri="{BB962C8B-B14F-4D97-AF65-F5344CB8AC3E}">
        <p14:creationId xmlns:p14="http://schemas.microsoft.com/office/powerpoint/2010/main" val="292592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DA0FC-A66E-40D8-B8D3-3E171E39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0508F-519B-4ABA-A4E8-81698D46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1E41D2-12CE-4B5A-843F-24D3AFDF9AF7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A2DC2-7079-4A96-95B6-7E8BDDDAE970}"/>
              </a:ext>
            </a:extLst>
          </p:cNvPr>
          <p:cNvSpPr txBox="1"/>
          <p:nvPr/>
        </p:nvSpPr>
        <p:spPr>
          <a:xfrm>
            <a:off x="4731026" y="2014330"/>
            <a:ext cx="565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GithubProfileComponent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an Observer of this Observable</a:t>
            </a:r>
          </a:p>
        </p:txBody>
      </p:sp>
    </p:spTree>
    <p:extLst>
      <p:ext uri="{BB962C8B-B14F-4D97-AF65-F5344CB8AC3E}">
        <p14:creationId xmlns:p14="http://schemas.microsoft.com/office/powerpoint/2010/main" val="12201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CA2A9-4F8A-46D2-9FA5-953E3C1F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022954-7EDC-40B7-8F44-562B8A02DA3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81</Words>
  <Application>Microsoft Office PowerPoint</Application>
  <PresentationFormat>Widescreen</PresentationFormat>
  <Paragraphs>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Why Route Parameters are Observables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Route Parameters are Observables</dc:title>
  <dc:creator>Lucid Unity</dc:creator>
  <cp:lastModifiedBy>Lucid Unity</cp:lastModifiedBy>
  <cp:revision>16</cp:revision>
  <dcterms:created xsi:type="dcterms:W3CDTF">2018-12-21T09:11:48Z</dcterms:created>
  <dcterms:modified xsi:type="dcterms:W3CDTF">2018-12-21T10:00:02Z</dcterms:modified>
</cp:coreProperties>
</file>