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3EF0-C7C6-45B8-9FE8-3076FA74D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ADFC6-9D9A-4F85-9B04-D7C370B5B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1B43-7004-4B7B-8E5D-803AD45F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8C82-DEAF-4A61-9B2F-1B505FA7D0E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7EAB-6452-4539-9DAF-6A587B24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891CA-6912-4F89-A333-DA29CCB6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B83-51AF-4022-8EB9-49820E7D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6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9159-5AA8-4D3D-BBB3-61D220F8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3AA34-83DE-45FD-8E98-E39AD7DC7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FC787-28B2-4C51-9B70-4EF89AEB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8C82-DEAF-4A61-9B2F-1B505FA7D0E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9F9B5-7FFC-436D-8479-2310708D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56338-F7F3-4B00-9B29-AE47F560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B83-51AF-4022-8EB9-49820E7D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5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61EAD-CE7E-4DC2-AF1F-EE840D57D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B39B3-EEC1-4862-92CF-39018D229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CA4BA-7E8E-4179-AB64-F990CF37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8C82-DEAF-4A61-9B2F-1B505FA7D0E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F7A1A-EE22-4293-BECB-996BB751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B57AB-76B3-4B4A-B657-1CE98649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B83-51AF-4022-8EB9-49820E7D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5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4812-2DC0-43DF-8E90-E2615F85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7D74D-A1BA-40C3-A527-7930E1EC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F556-BFD9-427B-9E08-0F349F77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8C82-DEAF-4A61-9B2F-1B505FA7D0E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9A03-CD5B-40AA-9117-3A37BE8E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F933-CB0C-4B15-9C56-9C1F8B56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B83-51AF-4022-8EB9-49820E7D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6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B749-EED3-4DF3-9EAB-E3CC1FD4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D8D7D-38B4-4B86-88C0-74499AADF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5C729-9C41-43D0-AA8D-36E6540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8C82-DEAF-4A61-9B2F-1B505FA7D0E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9DA42-A297-42D5-B24E-2C370991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DD0A2-9F06-4DF4-BC56-161BD14C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B83-51AF-4022-8EB9-49820E7D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6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B0DC-F62F-44AE-B361-A8010A5D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4924-C3E2-411B-8980-19A3A3457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B8DB9-9C8D-4D75-8747-800A08D6B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5DEF0-B8A8-4947-BCD3-75720B08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8C82-DEAF-4A61-9B2F-1B505FA7D0E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36AF1-00B5-4D76-91BC-CFC2BEBB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72EB3-14CD-4314-A9DE-9850AC34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B83-51AF-4022-8EB9-49820E7D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E778-5A47-4FB1-A4DB-D352FE80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BB61F-4637-474F-B02C-FDF5D9D11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A1CD8-8415-48F3-ABC6-142F5DDEA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CC9C1-6EBE-4A05-8F8E-07A72BA23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0438B-ED04-4B77-BB78-49477590A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57252-A57E-4C82-9CA2-413F494C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8C82-DEAF-4A61-9B2F-1B505FA7D0E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55E58-DA5F-4B3A-930B-68199480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22439-93DF-4DCE-9926-0F3AF1C2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B83-51AF-4022-8EB9-49820E7D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B51A-7424-4C04-9A07-0999ACAF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9024A-EA63-4437-8729-4E2ECCFA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8C82-DEAF-4A61-9B2F-1B505FA7D0E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01F88-E7B2-4CB1-8FBB-FD49B4FC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915EB-18CC-4BC8-9668-348E61C9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B83-51AF-4022-8EB9-49820E7D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9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FD7FF-048D-477D-B567-1D48DF86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8C82-DEAF-4A61-9B2F-1B505FA7D0E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6BCCC-21C1-4C34-BDCA-B967559C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347AC-D54A-44E5-AD4A-6547529B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B83-51AF-4022-8EB9-49820E7D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9C19-DA67-4334-B6EE-A9C7C5E2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02C5-7B79-4CC3-A572-59E4E6227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B6A52-CEA5-4DE6-B2BB-26B749AF1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FF218-B8A9-4539-8631-24E8E7E3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8C82-DEAF-4A61-9B2F-1B505FA7D0E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E1066-52BF-4D54-98A6-AA00F70C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64C07-C50D-4DBE-A8A5-2009E770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B83-51AF-4022-8EB9-49820E7D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8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4EC2-88C3-433E-B91D-9A4C3ED6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41974-D1F7-4CF6-A560-F269A6FBC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A658B-3882-475F-9102-0B445EEE0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33883-9332-470D-934A-D15BC4B4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8C82-DEAF-4A61-9B2F-1B505FA7D0E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9801-BF0C-4259-87FE-FB24134F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7ED42-AABD-4167-89DF-E9CBD1FD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B83-51AF-4022-8EB9-49820E7D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4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A04E3-C00C-458E-8B5D-A1E53EB8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D8D96-CD95-4EF8-A627-1527DFB4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4466F-78A6-4E5C-B650-D8BE29408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8C82-DEAF-4A61-9B2F-1B505FA7D0E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70FC6-930B-4382-9A3C-D63E2330A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29616-7994-4AD2-A3C9-C3592E8D7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CFB83-51AF-4022-8EB9-49820E7D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Query Parameters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0C8135-CE2A-488B-858A-704681A24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0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29776F-17AE-44A3-A3F5-1122ACA5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059C0C-EF9D-43E3-B0B6-3A3ABEBBD8D3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2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A3E462-25D7-4DAA-9368-75765862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BA61F9-4957-4D75-B173-CD364F8F57BE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1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5E19E4-ACF2-4E79-B488-EE607258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9C78CA-53F2-4835-A556-5BD0B8FA9162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3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Query Parameters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Parameters</dc:title>
  <dc:creator>Lucid Unity</dc:creator>
  <cp:lastModifiedBy>Lucid Unity</cp:lastModifiedBy>
  <cp:revision>3</cp:revision>
  <dcterms:created xsi:type="dcterms:W3CDTF">2018-12-21T10:13:59Z</dcterms:created>
  <dcterms:modified xsi:type="dcterms:W3CDTF">2018-12-21T10:22:03Z</dcterms:modified>
</cp:coreProperties>
</file>