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5467-56F5-40B3-8208-384C34A2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A51FD-9A68-4F69-BB32-01C08C7A0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ADDD-9781-409A-8986-0F5FD712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EB93-6682-42E1-89E1-7B72F85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E584-2D03-485B-8F1F-2D0DC954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4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F0FC-211D-4E22-9144-6B12BE14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6EB39-E96F-4E50-885B-D16AE55C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3325-94D8-46AF-B3DD-3393E620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3C0E-8EF8-42B2-9A0C-688AE4E8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E2D5-B995-44C1-A854-7329E1D6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2420E-2E63-4F1D-B985-B4AE5FA1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782EB-D3C4-4B99-AD95-9D56DF830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846A-981C-4926-AAF0-B1928A7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2E24-6EA6-4D96-8A3A-79628FF9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F59E-FEE5-4B53-AA99-9C95BDE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9CE-C1BD-4199-9B64-E0C130C1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D5A2-D556-4B6E-B624-19B070AC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10B9-0493-4587-8C32-29673A4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9BA0-7173-421E-A9CC-73EFA886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E2E7D-B7D7-4D55-B58C-6D9D05A6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1F26-2A7C-4FC3-8372-E2475A5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FDAF8-F6C0-401A-A9C3-B77FF29B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D06F-F882-407C-AFCD-5DD793D6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BC6B-CC66-4080-A106-9AD2E5D2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FEF8-F82D-4918-8EC5-C38605CB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4239-C592-4581-B487-42FBE4EB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8EE7-02E8-4AD5-9AD7-B4DB60CE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35822-6EED-4682-A7BA-6254180C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7F89A-5824-48A7-8258-1068F30E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4BA4-FB1D-4070-8E1F-FA44588D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18A07-59A9-405A-9C72-7E53DB90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95B-97E3-46DB-B202-DC0E3106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01E9-F879-4350-A280-B4766240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1E5A-508D-433A-85EB-F6382C1DB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A8434-3A68-4DC2-BB0B-8BDC08A3B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0B8F0-8026-4ACF-8CA0-8B21AAF6F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AB45-B0FE-464F-A0C5-A64794A5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68A3A-E421-4683-A8B5-84DB678F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C46EF-200A-44A2-929F-979DF8AF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C107-1A09-4CE7-A746-F7E4F59B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94C66-F730-47B8-ACD6-471B5EFE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63175-AD69-48DC-A51F-151C38D0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3E79A-3334-4F31-86D1-69C0F2A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51C5E-54D3-49E1-8B7B-3C3B84E4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AEA9A-3D09-4A67-AFAE-B63DC935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65B7-31A6-4ED4-822B-E4615A74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45F2-CB0E-476E-B143-B4CDBE32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8FA0-8AEB-4008-8232-BDD8870B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B8747-080B-48E4-9074-1DD9002A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8789-98FE-490E-B390-E7852EBE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AE97-2046-4D66-9EAF-C31FEDED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9BC8F-F446-459B-BA9E-3A1A4EC2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216F-3059-42FB-A4F5-8A3FB7E2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8A941-552A-40FF-8CAE-48BE51C76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E68FB-EC2D-408C-AB7A-D88C5005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3D13-D320-4F1A-9E0F-C27317A1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BCB3-2901-4179-BB60-6C1E5E07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4D70-A663-4054-9D6B-F1E6F881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6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40911-D14A-4C24-8325-78EDCFCD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F33CA-22AC-4071-8CF2-5B2E4E50F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90AA-A9CE-4DEF-91C6-E5DBAF42C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23A3-62EA-4C37-9B2D-569D20B73B6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9C41-6FDD-4CD8-8104-0DE3D0E9D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00241-0A90-46F2-ACE3-48FB23C4A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381B-B3A8-4113-A403-699B239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Subscribing to Multiple Observables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103B-CC64-47B7-861B-423CD7A4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52330-2B93-4548-AB4D-9F6103E4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EDC95-F934-46AE-A2C4-E7530290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70058-FF55-4DA8-BA02-A8358E96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6F419B-1540-43C5-A9B9-760D9B06110B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AB6FD8-7902-431B-8D20-E14F4F3872A6}"/>
              </a:ext>
            </a:extLst>
          </p:cNvPr>
          <p:cNvCxnSpPr/>
          <p:nvPr/>
        </p:nvCxnSpPr>
        <p:spPr>
          <a:xfrm flipV="1">
            <a:off x="7991061" y="2504661"/>
            <a:ext cx="0" cy="4373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5B6CB0-1EDE-4A2E-B7DF-BF9425FBF331}"/>
              </a:ext>
            </a:extLst>
          </p:cNvPr>
          <p:cNvSpPr txBox="1"/>
          <p:nvPr/>
        </p:nvSpPr>
        <p:spPr>
          <a:xfrm>
            <a:off x="7150382" y="2941983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87614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ACA0EA-D5CD-4BF6-A19F-D982FA7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E23825-8395-4DBE-8120-D8EB19338AC8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B38E83-53C4-4AFE-8A30-8E03E61A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2D7CD6-24DA-49DC-9CDC-D4EB0BBF6556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Subscribing to Multiple Observables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Subscribing to Multiple Observables</dc:title>
  <dc:creator>Lucid Unity</dc:creator>
  <cp:lastModifiedBy>Lucid Unity</cp:lastModifiedBy>
  <cp:revision>6</cp:revision>
  <dcterms:created xsi:type="dcterms:W3CDTF">2018-12-23T11:16:27Z</dcterms:created>
  <dcterms:modified xsi:type="dcterms:W3CDTF">2018-12-23T12:31:21Z</dcterms:modified>
</cp:coreProperties>
</file>