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BF00-FC00-4CFD-90E8-54D314E4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766ED-B093-409F-8A75-C81DB74CA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76BD-7F4E-4489-B4DE-0D5FFFC0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A74B-2CC8-41F3-8530-FA72E590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3D2D-E1F5-44A3-AEAA-2F2A2ADD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3BD5-D92F-4DB2-A565-B5C2ED12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1700A-9FCE-42EF-9900-04007D07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73C0-79ED-46F8-8906-25F695E4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7903-51C6-4628-B69D-DF21DE93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43A3-793F-40A5-934C-7E6E6DD2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000D2-4333-4CD0-BC0F-BC8CF8E30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9E98C-F748-4039-83F7-735A85112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F0D24-275F-4D4A-B360-9F1B118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FAFD-F3F7-4B65-9C4F-1CB93F6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C70F-F5CA-46EA-B375-C1FDE263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DFE9-1A43-4DA7-A728-605CB441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234A-1AE5-41E6-B3C6-9150CDC1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41B5-C432-476F-9692-C0FC8343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F0532-C16E-453C-9E21-A2A9D97B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6E34-98E4-4CFC-BAD3-6776A209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7BC7-9A15-4D9A-A525-E18C8722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F34F2-D220-4B22-A34C-79E52A68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053A8-3CEB-4C81-AC2F-E83563D7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6224-CAA3-4E9A-B21D-FC64DB07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0BA0-C58C-4A28-AE43-959855B2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C688-ECC2-4611-BFD1-5919B83A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A2F6-984F-4E84-A613-70AD2F2D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B239E-7D5A-4774-908D-6130259E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A7FA-C2FD-45F5-9F08-EF487832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27863-20F3-4C35-973F-5BD62CB5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6DD57-AE8E-423E-BE47-FF0F4CD2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7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EDCA-D28C-41A7-81C6-8FC5DC86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3F66-D00B-409A-8506-199D46E2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8F003-4D77-4003-B3B3-BE4D1DA5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61C13-D900-45B1-B4B6-49EB159CB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F042E-4581-4CA9-91E3-5829955F0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D2712-12B5-44CD-949E-28EFF433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B3E6B-5A76-4292-A4DD-B9EA64B0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5B67D-263F-4F1B-93C8-04A965DE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3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0268-8592-43F7-B03F-DE4B630D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71CD5-8ABC-4407-ACA7-9D5AD95C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4212F-02DF-4A3A-B11E-AB534BA6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4044D-EA36-4EC1-BF80-FCD11941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055A0-7175-4806-B35E-09713BE7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5FEF5-43DA-46AA-96B9-47782110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3FF7C-3781-4107-A4FD-4F7690B6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0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2F69-4BD7-4328-9811-AC919BB3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51A6-68B9-4447-9BC6-2221BDE7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4BF18-F54B-44D1-A5F3-CB78AEE8A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8288A-30CE-49E5-BC45-3DA91C3A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0A633-C6AF-45A9-B252-8F702DEF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0FD91-A58E-413B-BDD0-A4E13CC0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9915-C2D3-4B50-956B-C0421D19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39264-F550-4F57-B708-9F8B3C86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43878-7893-4258-A304-0465700C0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9F24-9CEE-45B7-AB08-8A00061D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34C09-8421-4CEE-BE0E-FABD1951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936CD-9E46-417B-96C6-A8D75CD5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3A41A-2047-48A7-9A77-DA8FC768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175B3-AD65-4776-85EA-DEBD2F6B8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A404-B963-4D44-AA57-88AAAA92E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761F-E513-4CA8-8756-EC41EAD639F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A4A7-47D7-48DA-A67D-87A8A53C4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CBF7E-BEC4-4C01-BA04-D4CB52BFA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16838-5B10-4CEB-9955-E24EE07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Routes with Multiple Parameters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19274-9B36-46E2-AB09-C3250E69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9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406BB5-63CC-4273-A7FF-5ACC70AF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22B8F-49D8-459A-8652-BD1F2C0079D0}"/>
              </a:ext>
            </a:extLst>
          </p:cNvPr>
          <p:cNvSpPr txBox="1"/>
          <p:nvPr/>
        </p:nvSpPr>
        <p:spPr>
          <a:xfrm>
            <a:off x="3728749" y="2544417"/>
            <a:ext cx="473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improve SEO add username parameter in URL</a:t>
            </a:r>
          </a:p>
        </p:txBody>
      </p:sp>
    </p:spTree>
    <p:extLst>
      <p:ext uri="{BB962C8B-B14F-4D97-AF65-F5344CB8AC3E}">
        <p14:creationId xmlns:p14="http://schemas.microsoft.com/office/powerpoint/2010/main" val="233242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94831A-C2A9-4D4F-800B-77A9AC37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E8668-F56B-4CC6-8555-DF7F77AD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FA2681-E6C7-493E-8AA1-F69FE8E8D399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1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F4421E-0440-4DF7-B5D2-AA07A038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5781BA-558F-4B33-806C-0599FE8815A8}"/>
              </a:ext>
            </a:extLst>
          </p:cNvPr>
          <p:cNvSpPr/>
          <p:nvPr/>
        </p:nvSpPr>
        <p:spPr>
          <a:xfrm>
            <a:off x="11370365" y="6480313"/>
            <a:ext cx="715618" cy="278296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36C4F-F46C-4296-B68D-126CBE83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8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Routes with Multiple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Routes with Multiple Parameters</dc:title>
  <dc:creator>Lucid Unity</dc:creator>
  <cp:lastModifiedBy>Lucid Unity</cp:lastModifiedBy>
  <cp:revision>5</cp:revision>
  <dcterms:created xsi:type="dcterms:W3CDTF">2018-12-21T10:01:13Z</dcterms:created>
  <dcterms:modified xsi:type="dcterms:W3CDTF">2018-12-21T10:13:04Z</dcterms:modified>
</cp:coreProperties>
</file>