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DAFB-AD30-4204-AE95-0D4CFABC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CA20A-9FE7-40AB-9377-70B48976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D82A-0476-4AB8-9CEA-4EEEB4F3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F814-0812-47ED-9F98-6F933AE0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C03B-4EAC-494C-9F72-1C002F46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55D-240F-4112-8441-9782861B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2563B-FC23-45E3-9099-D8051E0AA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EF0-9A98-4EAC-889E-DE29C0FD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316C-CD3A-48D0-B527-300EB562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BABF4-8AA1-4FDE-A83E-0A7251EF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7C25-2E56-4E3F-985D-5CC73508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28E95-DBD9-498D-85BD-C2446857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BD39A-A2B0-4C66-8F34-8CED4B42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EA4D-33C7-4625-939B-DDD9B00D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8491-1F2F-4D69-8CDB-FB454C80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86F9-1343-49AA-BF4B-E124EC9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2C0B-D456-467B-8693-935EAE5D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1A65-CDD9-4579-BF7A-179A8575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F46F-75E0-48D2-8B28-20DE892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78D7-1FA0-4143-90EF-CB6EBEB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3E7-DB61-4652-AE82-263BB6B3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5BCE-6ADC-4429-8622-E55DB95A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24B6-4624-4EFD-9DC7-FCE88C29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940D-0DBF-4770-A994-C68D3A3A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1D20-50DA-41F7-A02C-97271E1A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23E1-33CE-40B5-A6E4-DE3FD254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EE26-9FA2-440C-91DB-FE8F05386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7AEEE-CE71-4462-B6BF-C833072F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CD72-6992-49E0-9D8A-EF6D9B79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2214E-3237-475A-A258-0D0027D2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666AC-6A4B-425B-AB7B-51EAF51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8739-2359-4451-94DD-35DA387E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1C61-E6A7-450D-AF49-C51A2066B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13C30-AC49-4BB1-A605-19800AED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ADD6B-4FB2-4314-BFAF-289A6258B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ED43B-63A6-4A2F-B89A-7D4810498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F44F4-DEF0-4627-A12E-38D88A4B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D3540-798B-4E54-97A1-1D57F15E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89129-890A-434F-AAB7-05D9BAF1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28F5-2753-49E5-90B0-A2C1271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5F300-463D-48F5-8F2D-65145D7B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EF1D6-CCA9-4B34-A44D-AFA9E40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5F349-E065-40EF-A9D1-0821D624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7816A-787F-46C1-89FC-BFF865B1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0197E-B4BD-4DC7-A6ED-D0A0D62C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F302-2C85-4881-B392-066715E7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9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7A46-E5ED-4DD6-A8B8-855C3C5C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718C5-01E9-4D20-8F78-1332DFA5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89E7A-2382-4C7F-BC49-3670CCA9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DB7B9-64E2-4ABA-99EB-B1A531AE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74702-7AF2-4EC3-B7B1-2640C0EC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41D0-1080-421F-944C-AE2C3D10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7D78-741E-42D9-91C8-5C1D0BB8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FCAE6-0447-48F8-99CC-A405CF9F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5E51C-2E92-44F1-A642-4BDC0632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51721-487F-4A0B-8C1F-D20CBBF4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76313-8D36-47D7-88F5-09DB0648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4C61-4777-4111-A4F8-D3D1B7C5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0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F76FF-C00C-4040-ABDB-8C0801C8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59A8-823B-4E15-B6DB-CCA5EB29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F652E-5F98-4E7E-AC1E-6D09D1984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6B91-5A93-43DF-B468-DF60CFFD1E0E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F300-6FBC-4679-ACC3-0423F5BC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5F40-5FC8-4A89-A609-6C586BABD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722F-EEA9-4E8A-90EC-CAE75AB0D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Filtering with the Data Table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CD7AB-765A-4A37-83DA-33254DAD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18F083-096A-45C4-B04F-7C54A554E471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20513A-A4F9-4AD0-A5DE-95DCC716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B1E47-673F-43F0-9468-4254B8E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59D16-4889-4E1A-987C-24E5250C7961}"/>
              </a:ext>
            </a:extLst>
          </p:cNvPr>
          <p:cNvSpPr txBox="1"/>
          <p:nvPr/>
        </p:nvSpPr>
        <p:spPr>
          <a:xfrm>
            <a:off x="4253948" y="2305878"/>
            <a:ext cx="319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Delete the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filteredProducts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field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0BF71-F58F-42D9-92C7-0417C597B2E9}"/>
              </a:ext>
            </a:extLst>
          </p:cNvPr>
          <p:cNvSpPr txBox="1"/>
          <p:nvPr/>
        </p:nvSpPr>
        <p:spPr>
          <a:xfrm>
            <a:off x="4253947" y="1444487"/>
            <a:ext cx="440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Complete list of Products get from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94FFD-2747-4BB1-A4A9-70F28555002C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F46B3E-824E-4AD0-9625-1F04A3EFC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7AFD0-6567-460A-81DD-D14FD06B4A88}"/>
              </a:ext>
            </a:extLst>
          </p:cNvPr>
          <p:cNvSpPr txBox="1"/>
          <p:nvPr/>
        </p:nvSpPr>
        <p:spPr>
          <a:xfrm>
            <a:off x="4241742" y="2279374"/>
            <a:ext cx="37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Only the products in the current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F90E2-6BB9-4FDF-9468-094DBB835D5F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0111E6-1A64-4D75-8E71-292D0340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1B2A96-3B8C-4F16-8875-C1BDD6866D36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CC32D3-1965-4D58-AC30-B9AF48AF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282A39-4B56-4200-8AD1-5142BE65C3CC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Filtering with the Data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Filtering with the Data Table</dc:title>
  <dc:creator>Lucid Unity</dc:creator>
  <cp:lastModifiedBy>Lucid Unity</cp:lastModifiedBy>
  <cp:revision>5</cp:revision>
  <dcterms:created xsi:type="dcterms:W3CDTF">2019-01-14T09:03:15Z</dcterms:created>
  <dcterms:modified xsi:type="dcterms:W3CDTF">2019-01-14T09:09:49Z</dcterms:modified>
</cp:coreProperties>
</file>