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D845-F02D-445F-BB04-A1810424F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9CC-201D-4516-910F-E4AFA828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57C7-23D4-4897-B09A-C9C6A227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C4A6-D66D-4C3D-8188-226C8FF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3086-F626-48F1-A913-298B4FC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F364-987E-40EF-84B1-B6C2BA42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7896C-8AD5-4476-B768-5D11055A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AE02-BB43-48A0-AB64-ED6C106E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73F6-DE93-4D57-9547-CED37218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B283-5AA3-4588-ABCB-5AC0DA1C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246E1-214E-415D-A017-9507274E7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98209-94B4-4FDF-82E6-3C764D769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EE92-657E-41B7-90D9-564ACA77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BFD5-8BE4-43EA-B577-F52A28EA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9090-B26A-4A2F-AC1C-1EA692A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B9F-1A4B-4BD7-AF6E-1A6E7587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11A2-A51A-42D1-B706-B70F3EEA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8AAF-3C9B-47A4-9B26-F0B3087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B90A-D513-4934-8583-2153DA9D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D02E-E679-4476-AE8C-3DBA2C48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355-AD7E-4488-B859-15880E0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0220-EB9E-490D-9454-088E464E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9AC9-66C9-4959-B3DF-72189A9B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C76B-DEB9-4D26-B407-4A2500E9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3DFD-C007-4A36-9450-2D73295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B422-1372-4B7D-8A9F-1335B45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7554-78DD-429F-AE64-92AB3434A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5B2-2A00-4A99-BDBB-7B82D91E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24A40-3AAD-4C63-88D7-F671E7B6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9B57-8523-41BD-832B-D4860B0D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EBA9-7140-488B-84C1-985F797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36D3-BD52-42CB-B2E2-173F9E7F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A802-2737-41A5-ACF1-6CE85182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F2F5-BDBD-4007-9191-9CABBA32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7A3ED-EDFD-43EC-9CBE-162F011DE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70B13-680E-4626-BA63-B5A09071E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9F7C-88F2-4BE5-807A-4E85B2B8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CA08A-1669-4D86-B244-F895E6F3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70A9-9AB7-4C75-B64E-2685276F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B85-45D7-4455-A01E-08203409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C43E-6237-4F0C-9FDB-9C0C42E2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D55F9-B956-4934-A619-CA84B351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BFD9-26BD-44BC-916E-DC38B65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888C9-EF82-4877-BAAF-86932BB6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7C3F9-BB18-4A5A-8608-A188E1A9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0FC52-E9F1-4DBD-AF68-60E84306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8E25-6726-4245-B768-96C59996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0AC9-0780-481A-9F82-1CA02A6F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A922-7DAD-471C-90A2-87551F6BA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E695-1BAC-404D-A045-EFFA42C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914B-3742-4EB0-816B-434120CE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AB09-7A43-4BA3-93E0-F28D0A22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5005-43EA-4C33-A1FD-1F539F4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6577-5AF2-4F6B-8A6F-C8604C6E8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CA15-3559-4E8A-8E48-D256613CA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6CCE-7D9F-4AE2-BDCD-DC1BE30B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CEC7-849F-4F44-88FB-D91C61A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0450-E3F9-4974-97D5-8FDFBF6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40FC9-6F71-4D72-A970-0180A9B8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412D8-0990-4BAF-A154-967C13CA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CE31-128C-4B42-9891-DF89B8B9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F54B-3195-4A3B-B5D4-938B2CA301B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ACDE-65E8-4405-8BA3-21D85C038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A00D-BE1F-407C-9D4A-36841354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1540-196A-4F59-9DB9-532F19028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Fixing a Bug with Redirecting Users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C68B4-27C2-4266-B61B-209AA008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269B68-D47B-49BC-A186-E250632E923F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7DEAD-6B3A-4536-9964-E1284218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391A62-D40E-45BE-9136-9FB8356DB00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FF84F-D206-4316-AC1C-23439F85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8F8DF-CA48-400B-A9DA-38245062331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Fixing a Bug with Redirecting Users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Bug with Redirecting Users</dc:title>
  <dc:creator>Lucid Unity</dc:creator>
  <cp:lastModifiedBy>Lucid Unity</cp:lastModifiedBy>
  <cp:revision>4</cp:revision>
  <dcterms:created xsi:type="dcterms:W3CDTF">2019-01-14T09:10:24Z</dcterms:created>
  <dcterms:modified xsi:type="dcterms:W3CDTF">2019-01-14T09:16:22Z</dcterms:modified>
</cp:coreProperties>
</file>