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3C68-7039-47A7-903E-BB03E381E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F58E1-989A-4B39-9B46-6F9CF6606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39B4-39A8-43ED-A609-91FCE069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4267-EB36-42CD-A710-2A57AA36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A459-5576-4A32-9C0A-58DF699F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406A-2AFB-4113-A408-AA8515B1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187CE-6084-4DC3-80BA-30F6C8FF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260D-1486-4B91-84F7-D38D0982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3D76-A030-4439-91FA-6248E10C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7622D-445A-431D-BA44-EA16CAC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975B1-AB74-412D-80E4-B4BFBDE97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FBBC9-C686-4009-8012-D2E4E097E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A802-8F27-4A45-B3C3-83015A73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D31E-0BF6-45CC-AE37-698DEB83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BF15-BCCF-4FCB-BE87-53BE36FB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885-EA4E-44C4-AB78-5293ED0C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D68A-0452-4612-9191-E1973202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A517-DFB7-4A37-9568-B121A090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3336-949C-415E-9264-53E53789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00A1-3CC1-442D-83E3-2CE7B707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D94F-89BC-4C17-8F46-E70841F4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8E79-DDC7-4812-9568-574F6DB8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312F-782B-4298-8E86-1BF645A8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C008-C35A-4529-94B8-0F9153BD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0C78-4E43-4233-B067-A43917BC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E2CA-4E46-4B1D-8F5A-D6CB5105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2A96-4872-48CB-A1D5-4FE9A2EE1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D5D17-A08F-4B66-8111-CB8C6965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2DB4-9375-4480-9370-4E4D8AF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5ADE3-B2E2-46F0-B36B-54F5B086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49B46-433E-4279-8457-37F7056C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B80-80B4-4CAB-AC7F-42A6299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2477-BE5A-41B7-B5F2-35FA50C0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44CA2-EEE8-409C-B78B-0BC8A209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6C2EE-8D3C-41F0-888C-A394EE3EA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AA60E-EAA2-46D5-B076-2C9D0CD86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3BDB-1DA9-431B-9CAF-D119AB72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ED863-F7D1-4565-AF39-6DD90E2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D57DF-C188-4432-A9DE-9634E2D0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97F6-ADEC-4EDF-B630-D7601AB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6D77C-5B5A-4C3F-8EFD-F91ADE2E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DB43-1D9D-424E-AC9E-DBA9242E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5B66C-DC46-49D4-A01E-6FFA3517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41AE0-D6E7-4434-88E3-E13251C8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60AFB-E431-4D2B-B9CD-99D3F45F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2BCC-B19D-4AA0-B7E7-BE0920BA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8052-A0B0-47EE-80A7-E6D248D2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C077-AE78-468D-965E-57586183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58386-09C7-43B0-9D95-B8CE6E25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B04E-8871-4513-8A4A-8D8C272B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87200-33AF-408E-A826-A644460C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FE8DB-30C7-4120-86BE-D26E4A28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7C73-E7EB-4A49-9F7F-AC0DFAD9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49FA3-AA66-4E3B-9C19-6338464E1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2158E-95FF-4AA0-8536-44F5B94B4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A3C39-95C9-4526-A51E-4D27A316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6C1D-F5C5-4D70-8C24-119270AC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8D19-48B8-4643-8E61-688902C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78721-D858-44B9-A400-89E6015A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1C0C-5368-4220-9EE4-2A8848B7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8FBA6-4182-4354-8CDD-9831BCF53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433C-96CD-4788-BA24-C6FF562EAB6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4326-3A35-4B3F-AECF-E10CE323C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EB92-451B-47EC-B49B-462B71428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9E52-C099-4723-A681-1B72D80D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Adding a Bootstrap Card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B583B-207D-4593-AA7B-D315F471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7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9762A0-63FD-4B4F-9ACA-F982345C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3324C-AB7C-40D6-A257-60FA52CA3CF9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11A92D-866F-49B2-8FB6-4B2DF71A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651404-0C3D-40BB-ADF8-5F5494EE7F95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Adding a Bootstrap Card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Bootstrap Card</dc:title>
  <dc:creator>Lucid Unity</dc:creator>
  <cp:lastModifiedBy>Lucid Unity</cp:lastModifiedBy>
  <cp:revision>6</cp:revision>
  <dcterms:created xsi:type="dcterms:W3CDTF">2019-01-14T02:27:15Z</dcterms:created>
  <dcterms:modified xsi:type="dcterms:W3CDTF">2019-01-14T02:31:12Z</dcterms:modified>
</cp:coreProperties>
</file>