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9183-BB9F-4A11-AD51-6C527864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AA47-D370-4484-B28C-F822256F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A580-EA81-4DF2-880F-4C0A5AB3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D933-5A79-46FC-861A-C34413D6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E3EC-6AB1-4B33-B29C-053972F1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AE1-7CCF-4772-AC8A-8556A2D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16A40-79DD-4954-A912-13FBBFD2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B606-6CBC-416E-A35E-666A0EE6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AABC-04A4-407C-8E81-B2CB8CD6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C7AB-A9D5-43DF-B617-305B81C8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716BD-7FDA-4FEB-BC7F-7EF486166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FDBDC-78BE-46B7-B7B1-C4F18091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33CC-F1EE-4C57-81E1-9860E995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D358-0E62-4AB7-BF9F-1FD25C22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AF42-8B6D-4AF3-8204-FFE140D3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6660-0A11-4071-9635-7E4E82F2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3BFC-9998-4968-9133-D2A60941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040E-4F7C-473F-8975-389119B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9C4C-D46A-4B44-8E65-B9FB80D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710B-C21B-416A-9BCE-8ECB2796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203D-7715-4BCA-9921-E32912E0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6D16-3A60-4023-9028-A646F2B5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F5FB-29E7-4D74-A2D5-014AC6E7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E368-4091-42A2-98E6-44C87BC9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261A-CC40-44BE-8AEE-F9A81205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BF20-7525-4D8B-9810-A4BADDE4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5FDE-19A9-46C0-AC55-99535AFB4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3A670-6324-4014-BB37-3EF5592F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AA71-9124-4476-9C66-B2781780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6E85-CFEE-4E6F-A255-D93DEEA8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03916-A37A-4812-AC78-5C3294F7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2FD-C28E-45C8-91B1-1733D345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F936-E752-423A-BCFC-C6F6DCD0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44088-C0E2-4E38-A0A6-2C21ECCD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E225C-B19A-4999-85BA-CC99547D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81FAC-174D-489C-A90B-E17D5B681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6053D-CD21-4D11-A683-AC9B4BA8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07EF-5FDA-4800-8B38-9C085B5B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BE232-6FD9-46E6-85FA-54CB1075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A078-6609-43FA-85BD-36DC9523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8F673-6780-4840-95DF-4F4107CE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73F6-A809-4242-BB19-477816EE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2BC2C-6C18-4791-BBA6-352EA233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7FD55-991B-4447-8C22-B155D8EB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1F4CD-BA9F-47B5-A61B-064E9A1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A0808-FC0C-4C5D-ADF3-0ADC04DE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C4CE-8D0B-4D22-828D-6BD9DCF0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98C7-262E-45A8-89FE-40774A10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3BD5-2802-4687-A0F0-4F0E68A88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602EE-6CDC-43B8-BACE-AAB0A15A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BA91-70C2-43D9-808D-B2176928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BECB0-9622-41A0-8D4E-38D4B85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EC9B-944F-4C63-B388-9CEE42D9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08415-D6F5-423F-BEAE-2CBB09BAB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FB0A8-9916-48A4-B642-E16216DD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9C27F-81B1-42F7-BC73-31DB452C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1664-68F2-4206-8D1E-F4148F2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ADFF-2F76-4358-896C-7DBEEFC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15415-7D88-4583-9844-DE2D615B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E265-A244-4FAE-9C4D-A3302019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228E-1733-4AD5-A447-9FAD3B0F5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1E6B-10FD-4951-B5A9-C6DF6C37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7990-D6F7-40D9-91F8-B861335A7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547F-B916-4E6D-B394-BABAA6261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15B3-6342-4357-AC0B-39EB2106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Routing and Navigation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EA8EF-FB74-47F3-B8B8-B6D66B5D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Routing and Navigation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Navigation</dc:title>
  <dc:creator>Lucid Unity</dc:creator>
  <cp:lastModifiedBy>Lucid Unity</cp:lastModifiedBy>
  <cp:revision>2</cp:revision>
  <dcterms:created xsi:type="dcterms:W3CDTF">2018-12-21T07:40:31Z</dcterms:created>
  <dcterms:modified xsi:type="dcterms:W3CDTF">2018-12-21T07:43:45Z</dcterms:modified>
</cp:coreProperties>
</file>