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8AD4-D25E-44F8-8E69-0D4E5399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219CC-98A1-40FC-ADC2-4775E317B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65834-E7C9-444A-81AA-0841FDC2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D27C-BC66-48E2-B035-7D1E750A3BD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9785C-C837-4D86-8E8F-FC2524E7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6A856-4958-4968-A469-9B82D44B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66DA-BB9F-4854-BD8E-380A57371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2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5816-B22B-4B3D-BC61-6CD4EC5A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31EB8-EEF4-40B3-89F5-2F4A26D4E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CA2BF-9E39-4284-A5A8-7C5C4697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D27C-BC66-48E2-B035-7D1E750A3BD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22ED1-6FF0-4582-8575-5BC1391D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0C756-98FF-4564-A685-810F77A3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66DA-BB9F-4854-BD8E-380A57371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3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5EE8D5-4CFC-43EE-B3EE-A40BC8236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00A36-EB59-40E3-882B-A1EC56BF8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84853-B958-4230-80A5-CB09C2DF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D27C-BC66-48E2-B035-7D1E750A3BD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45D5D-B570-4810-AEB8-50EA5754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AED34-85B2-4543-9060-5510A612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66DA-BB9F-4854-BD8E-380A57371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0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3522-1867-447B-9C9B-51EC01FE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CD83-628A-43CD-8F0A-0FC592592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1B06F-77C4-42DD-81B6-B31BCD89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D27C-BC66-48E2-B035-7D1E750A3BD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DD2D5-42C7-4127-BE15-87FB92CB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26C5-C728-484E-9F7C-9E934B21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66DA-BB9F-4854-BD8E-380A57371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6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0036-D839-474E-BE1D-17D7ED317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450AA-6DB9-44EC-B4FE-570C697EA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FBFF6-90FA-404A-8E32-E0DFF140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D27C-BC66-48E2-B035-7D1E750A3BD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37AE9-39F5-4A90-A196-415AAB76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B0C27-242B-4822-889B-2750DBE0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66DA-BB9F-4854-BD8E-380A57371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2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892D-A66C-460C-8648-650B5574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172CA-E0B3-42C3-9F01-20E16D1A0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7CB32-6277-425F-9142-C05D94A0A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594E4-8327-4FD3-8C8B-7CCDEBCF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D27C-BC66-48E2-B035-7D1E750A3BD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47AE5-36E6-4F64-A74C-B82B901F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F6F9C-646D-42E0-A905-240144A7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66DA-BB9F-4854-BD8E-380A57371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9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FE68-98F2-4BA5-83C5-DF5B94B4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CF04E-D444-42D9-9207-5CE3AB028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12AA7-CB5E-4A4E-A801-BEEF4660C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F3A0B-5515-4FFD-883B-AF3C931F3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48DDC-5028-49C6-8D6B-EC23EA86E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ADD0D-7274-47E1-A519-84305898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D27C-BC66-48E2-B035-7D1E750A3BD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74FB6-6CE1-4811-8A7F-CBD968B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B6B75-894A-4F7F-9A40-0CB74E6D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66DA-BB9F-4854-BD8E-380A57371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8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47D4-E48C-4A8D-9938-DEED3A95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FE83F-96BB-4061-A148-0F5B9D31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D27C-BC66-48E2-B035-7D1E750A3BD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0C174-37DF-4167-83A1-C9FFD18E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D599A-3385-446C-9F14-3C3F356D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66DA-BB9F-4854-BD8E-380A57371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7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ACE36-2854-491D-9F04-CB7CE06C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D27C-BC66-48E2-B035-7D1E750A3BD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A28E3-D1DB-4AA7-88EB-32491C64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A5FEF-259D-47AB-8B4F-3871A314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66DA-BB9F-4854-BD8E-380A57371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9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E777-977F-4DD7-8026-A8C941C4E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87A8-FF86-44B9-9E64-1401ED0A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22A5E-351C-4D47-9B9F-DC3D920AA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56C03-9B00-42FB-B3E4-9B986F5D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D27C-BC66-48E2-B035-7D1E750A3BD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A936F-0D91-400D-A016-B6B81E32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5A301-2053-44EB-BEC6-136A52D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66DA-BB9F-4854-BD8E-380A57371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1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ECB21-2FA2-49A9-B12F-53D5548FE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99B153-DC16-4B97-82D2-125DBE0C3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8C294-A9A7-4D26-A236-F218EF204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F9EA8-FEA0-4C24-863C-C33A036B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D27C-BC66-48E2-B035-7D1E750A3BD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EA9ED-DD28-4C0C-AF47-E85AF6C3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489AF-E67A-4DAE-8D08-1E4256B3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66DA-BB9F-4854-BD8E-380A57371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6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A9ACA-0A1F-43B7-BFB5-ED598EB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37307-B047-4988-B614-684C08BB1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B7B72-6A2A-49A9-9502-57F655914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CD27C-BC66-48E2-B035-7D1E750A3BD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2AD25-8926-468C-8D48-8385D0044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9C507-CABE-4A37-B90C-1BED85F4C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6DA-BB9F-4854-BD8E-380A57371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1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Environments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E3E229-FFC3-4123-A240-63D8DB7E5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8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EEBC28-03FC-48A5-8A25-C688C0A50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465027-9A2A-417C-A260-7D16A984C695}"/>
              </a:ext>
            </a:extLst>
          </p:cNvPr>
          <p:cNvSpPr/>
          <p:nvPr/>
        </p:nvSpPr>
        <p:spPr>
          <a:xfrm>
            <a:off x="11304104" y="6467061"/>
            <a:ext cx="781879" cy="291548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36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0489DD-210F-45EA-8F88-D92539731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9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6CA527-6926-4DA3-ADD7-31F8E1C44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4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51F7D5-DFB1-4F83-9C6C-07F8B79D8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E57B5B-0D1D-427E-AC97-C1E8AD61A706}"/>
              </a:ext>
            </a:extLst>
          </p:cNvPr>
          <p:cNvSpPr/>
          <p:nvPr/>
        </p:nvSpPr>
        <p:spPr>
          <a:xfrm>
            <a:off x="11304104" y="6467061"/>
            <a:ext cx="781879" cy="29154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8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509B56-E48C-4FA7-8AEF-24703998E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1FA4AF-90C1-41E2-AB21-39D2B57CBDE1}"/>
              </a:ext>
            </a:extLst>
          </p:cNvPr>
          <p:cNvSpPr/>
          <p:nvPr/>
        </p:nvSpPr>
        <p:spPr>
          <a:xfrm>
            <a:off x="11304104" y="6467061"/>
            <a:ext cx="781879" cy="29154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9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04B9A2-90E5-41C6-A2E5-077732D04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C63BFB-2646-411C-B87F-898CAC233B5D}"/>
              </a:ext>
            </a:extLst>
          </p:cNvPr>
          <p:cNvSpPr/>
          <p:nvPr/>
        </p:nvSpPr>
        <p:spPr>
          <a:xfrm>
            <a:off x="11304104" y="6467061"/>
            <a:ext cx="781879" cy="29154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1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85E240-1841-4E0E-A18B-0A072E220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943A7F-3DC8-4CA8-B0AF-A297089BDF65}"/>
              </a:ext>
            </a:extLst>
          </p:cNvPr>
          <p:cNvSpPr/>
          <p:nvPr/>
        </p:nvSpPr>
        <p:spPr>
          <a:xfrm>
            <a:off x="11304104" y="6467061"/>
            <a:ext cx="781879" cy="29154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5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FB4FED-F297-4B91-B4EF-FE8F7E500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5AD8D7-EA5C-4439-8B18-A59BBDBBFE03}"/>
              </a:ext>
            </a:extLst>
          </p:cNvPr>
          <p:cNvSpPr/>
          <p:nvPr/>
        </p:nvSpPr>
        <p:spPr>
          <a:xfrm>
            <a:off x="11304104" y="6467061"/>
            <a:ext cx="781879" cy="29154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1508E2-73C6-47BC-A0DA-AFE1569A0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53C6B4-2FCE-42C4-A119-3855ABF18BE8}"/>
              </a:ext>
            </a:extLst>
          </p:cNvPr>
          <p:cNvSpPr/>
          <p:nvPr/>
        </p:nvSpPr>
        <p:spPr>
          <a:xfrm>
            <a:off x="11304104" y="6467061"/>
            <a:ext cx="781879" cy="29154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0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C86417-21C5-426F-9D64-7BC65966B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3954ED-D542-4DFA-8E8D-87ED0D23211E}"/>
              </a:ext>
            </a:extLst>
          </p:cNvPr>
          <p:cNvSpPr/>
          <p:nvPr/>
        </p:nvSpPr>
        <p:spPr>
          <a:xfrm>
            <a:off x="11304104" y="6467061"/>
            <a:ext cx="781879" cy="291548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6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Environments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Environments</dc:title>
  <dc:creator>Lucid Unity</dc:creator>
  <cp:lastModifiedBy>Lucid Unity</cp:lastModifiedBy>
  <cp:revision>5</cp:revision>
  <dcterms:created xsi:type="dcterms:W3CDTF">2018-12-27T19:26:56Z</dcterms:created>
  <dcterms:modified xsi:type="dcterms:W3CDTF">2018-12-27T19:37:58Z</dcterms:modified>
</cp:coreProperties>
</file>