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3490-681F-40FA-A8F7-6EABE2AC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34A0-587C-4215-A64A-39A9672A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85F1-D91A-4291-AB68-298E77F9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CA78-A2C3-49C7-ACEB-61095DC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8224-454F-4285-A8C4-09C89420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AE3D-3057-4D2C-8818-81BC697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FF8EE-9CDA-4A17-925D-BF7BA85D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662C-D6A2-430A-94F2-68102A4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D2DF-C42C-40EF-A5ED-DDB332B0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7489-3B9E-4D77-BD72-FFC6EA21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980E-916C-43E9-B2A7-CBF4D49F0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53F89-A0F0-470B-BEF7-2BE891A72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0847-E0BB-4C95-A2AB-4410FE0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2434-B331-4DAA-9CCE-BC5F37BC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2A25-EAEE-4167-83FA-981BBAF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8D9-C303-48F0-8424-F1538E27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5252-1786-40A7-96AD-598BEFBA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C6EC-A428-4BBD-B288-014F5A3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011E-C303-46FF-B62D-5B62CC63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7D7E-33EF-4942-9A03-680687AE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14F1-7980-488A-88F5-122C4991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1627-E94F-42BE-94E8-2FD07BA6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D42C-C6E6-422B-A9F3-D22887E4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BABE-3A17-42B3-8051-57C7BE4A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F0EC-EFFA-4BAB-BC51-F4AC4B70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08C5-40CF-47F1-8796-3C14855B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D28-2F22-448D-BA8C-1925914AC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81BC-1452-45FC-971F-FC53097C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F0F9-882A-4720-9C85-93204A16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BB4E-D912-42AC-984C-D9C41050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F687-4881-43E7-B1DB-45284DC1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B2E4-B2F7-4747-A472-1A1BAB46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8BF5-2D01-467E-A984-3809618E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2523-0535-479C-90DD-94FE4360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24E91-1BD5-4DBC-B7DC-DC85E3F18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4D19C-1F52-4729-9B05-9F603CB7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0613D-F03E-4FB4-B94B-34096ED6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782B3-5553-4ED4-94D4-ECC71698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2E3C-0951-495F-961D-FCE05166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8485-D2B0-49E2-A1B1-A6E3E52B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A277B-6436-4C9D-B922-6259AE7A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C42CB-C2E7-4715-838A-6306EDFF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6BE9-A90B-4AEA-AB8F-A8F3CE8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EE930-ABE3-4A74-BAE5-A4AA2ECF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B25E3-22BB-492B-99F2-6C33B84D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32D6B-89AD-41E9-9A45-CC943C4A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EBE-0526-4534-92E3-F81F3134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99B-05B5-44AF-9066-E432C30C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33A64-CE1F-44E8-8329-C8C9B5C8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ED64-59DD-4669-9F08-EF1890D5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5A1-CD39-4D43-B6AF-7650976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61BB-B43E-46A0-AFFF-6F093703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E444-372A-4039-9C52-F0FF1417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FE478-AB1A-4A61-B13A-63D8DDEB9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FAC6C-D936-457E-AE82-F990804E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256A-30DA-451C-8B6F-AF754CC8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E9A5-2D26-4848-B033-E8AC8427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AB74-DAD3-4151-9323-909454D0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7DD79-1305-4DEA-BD59-D0EA2C87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AAB3-1E90-4BDF-A843-26898C5D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2A21-918E-4EC2-8D25-C79D00B1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6544-0647-445A-A659-9918717BD559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B8D3-F076-484B-8E00-A8E4720F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5C82-832A-44A7-91C3-1AF9809BD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5F9B-4BAB-426E-B611-58BC84F0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16682-C213-4BC0-AEAF-EA504A08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Lucid Unity</dc:creator>
  <cp:lastModifiedBy>Lucid Unity</cp:lastModifiedBy>
  <cp:revision>2</cp:revision>
  <dcterms:created xsi:type="dcterms:W3CDTF">2018-12-27T14:14:20Z</dcterms:created>
  <dcterms:modified xsi:type="dcterms:W3CDTF">2018-12-27T14:16:07Z</dcterms:modified>
</cp:coreProperties>
</file>