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83DB-CD65-4C1F-86E4-F13D1C9D2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AAC60-3B3A-45B1-A50C-E28EB169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B56B1-3A1C-41C3-85CF-8DDF55AA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B4641-1BAD-4D3F-929F-FDDC02D6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F739-CC59-4EC3-8D61-7862C524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3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196B-F2B1-4431-9106-DEBDAA2A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DEE24-8020-43E2-84F2-C02D1E9D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12F-6AC5-4452-B9E0-A25D0689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0398F-08D0-45D5-B0AC-1205C92F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1001-190B-41B1-B982-1ADCC774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78319-DA45-43E6-B3ED-E03B94938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1CBF1-F33B-420F-B9DB-85922737B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4EC6-1903-4F8F-BCA5-B6F7BD25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D465-6E25-4381-AD19-0A539F31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1B58-C819-44AD-9C37-4C6BC002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21B9-F0EB-471C-93AF-D5EE5423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9F2C-4A2F-466A-B5B8-1AAABA9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A0EA2-B9B5-413D-8A9E-83BA03EF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77355-8E03-469B-89C4-7171E769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88364-53AC-415D-91C4-B409A251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4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9A69-DABF-4AD0-85BF-E02A8C93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C967-EDFB-402A-AA34-AA8248886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78389-41DC-4B72-A179-64BFDCB9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BDE7A-5890-4D38-9AAD-C49CE086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2A013-0DB1-4A51-BB2D-99D49AAE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B1D2-9493-4084-AA3E-644E7FF3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6B22-842F-4D31-9CFB-B608AC21C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6DF71-FE9D-4F33-A245-0E29D008B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FA9C5-1D78-4176-8454-38C3AA0A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268B-A9E2-4A00-B788-2E209D0D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1CEE2-0487-4BB0-9620-26C0EEC1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7DCD-1964-44E0-913E-AC627D69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958A-4176-4AAC-8FA8-09E07AAC8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C2876-5E22-4598-B1C3-CC7EC330C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3BAAE-8DFD-45BC-A2D7-9587B8B61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EE216-D15D-4CDB-A781-673234C45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F5000-8038-41E8-8C7E-F62F1548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784AF-C418-45CF-BAFB-2CCD359E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B4C62-4D63-4858-A433-054431E7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787B-A143-4789-A68B-9DF792B9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F6907-757C-48F4-B8D8-963EA8B9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D1D93-87DF-4D98-B4C4-4315BE08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D1066-A81E-4D19-93A5-843A2EB9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8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6B624-68D0-441F-94BC-A37384F9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686F7-587E-46C6-9FF5-90352295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92B63-CF08-4597-B9C5-494ACFE4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F670-4685-4F9A-9356-4A842A2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777C9-BBE3-43F0-869E-59685178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49CBF-BBA1-4B72-B808-2E05158B6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7A8F9-1970-43CD-A1E9-676B7B0E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4EDD0-9EAE-4E31-9F47-8F129F26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6F60-ACDC-4B2B-9993-226DD0CA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2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6BF7-7955-48BD-BBB2-CB0F170E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97508-1D16-459B-82E5-B4010B36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416BB-9FBB-4F48-8F95-B1879533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3DBF3-739A-4AC1-96F5-33FD4F34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E51B3-3911-4B02-8BCC-C2296A85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A17FD-3012-4D46-9EA5-0D17F21A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5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AA512-4647-404D-A098-B7C90C14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9FB6F-7B14-4086-B33D-58688162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A120C-C7AE-4018-AD92-C6C8D5F68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990D-7481-4F21-ADDD-77B234D7B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FE2D-E3BD-4759-BF92-78D175968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Working with Check Boxes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048504-776B-4D47-810B-1879A4B2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163B8A-7809-4F7C-B8BD-82BFAC586DE4}"/>
              </a:ext>
            </a:extLst>
          </p:cNvPr>
          <p:cNvSpPr/>
          <p:nvPr/>
        </p:nvSpPr>
        <p:spPr>
          <a:xfrm>
            <a:off x="11370365" y="6414052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9010D2-3437-4459-B892-1728B34AF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6A93E6-8CC4-499A-BB4E-37CB46C978AD}"/>
              </a:ext>
            </a:extLst>
          </p:cNvPr>
          <p:cNvSpPr/>
          <p:nvPr/>
        </p:nvSpPr>
        <p:spPr>
          <a:xfrm>
            <a:off x="11370365" y="6414052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7F4DDC-E9ED-4E35-8299-73CEF966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983BD8-CD6B-430E-92AA-C467B08C5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3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Working with Check Boxes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Check Boxes</dc:title>
  <dc:creator>Lucid Unity</dc:creator>
  <cp:lastModifiedBy>Lucid Unity</cp:lastModifiedBy>
  <cp:revision>3</cp:revision>
  <dcterms:created xsi:type="dcterms:W3CDTF">2018-12-21T07:09:40Z</dcterms:created>
  <dcterms:modified xsi:type="dcterms:W3CDTF">2018-12-21T07:15:41Z</dcterms:modified>
</cp:coreProperties>
</file>