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3EFA-35EA-498C-B433-D97E4A360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62271-3270-4E9D-8B91-E11CD9B48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C2A8-C26F-4534-AD8C-57468AE1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35F1-63C6-4132-844B-3D02C826F58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F58A-C637-4BCB-9E06-9079E533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33E82-4BB3-41D7-9604-76BCB31B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66-B0A1-405C-9511-333E83A9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E50A-700B-49FB-9E18-8709F74F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FD5B5-CCAF-47AC-A527-6E548E6BE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5866-A68F-4E46-98E2-9D682F90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35F1-63C6-4132-844B-3D02C826F58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20C92-93B3-47F7-AED6-9AB65D80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44D44-9C08-4816-8437-1AAFEDBC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66-B0A1-405C-9511-333E83A9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4BD4C-85DF-4656-892C-F9D35686A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D4133-20F7-4FE8-93F5-D5949857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2A50E-E157-4631-9F25-60F6B1D0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35F1-63C6-4132-844B-3D02C826F58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1027A-7822-4EF4-B7B0-BC27B8E0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238A9-BE93-4B17-950E-7F3B3B93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66-B0A1-405C-9511-333E83A9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5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6A13-8084-463A-A3F2-BA21592D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4ED1-8E91-4739-B851-CBFC8CB7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2F57F-27FB-44D0-9A0F-F2DAFA01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35F1-63C6-4132-844B-3D02C826F58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8CEF0-3BFE-4A00-9792-E623E3F8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A8D3-821A-42AE-BE37-66E23210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66-B0A1-405C-9511-333E83A9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2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06AC-A3F6-4602-B81E-E5C1D8F4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E616-293E-4392-B970-220AF70D5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A4956-6D8C-4B96-AFB9-CD47B923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35F1-63C6-4132-844B-3D02C826F58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EE79-D9B1-4B92-80A0-BF3DA00D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7B36B-4D79-4E22-B5E5-0C6EA1C4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66-B0A1-405C-9511-333E83A9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EE53-D849-4F07-8C48-84D7D2EC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BCF4-BB62-4042-AA74-08364F03E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0EE4E-AF3B-4672-9C75-C749A8E6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EE469-84D8-41FA-B13E-38D4ACBE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35F1-63C6-4132-844B-3D02C826F58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4A97B-59F5-4B5E-B4CA-7FFCDCEC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47D4F-501D-4FE5-A28E-3105D198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66-B0A1-405C-9511-333E83A9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2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7B2A-BEEF-40FB-93EE-97DD3D2B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8407C-D2B0-4B6F-9EFE-614B8F46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BB54E-9B73-4177-A50D-43BBE6EB9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831D8-7F0D-461B-AADA-36DCFE95D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F00DB-5C34-40C7-AA71-C95A1FE94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0F66E-5150-4774-9A98-165F2572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35F1-63C6-4132-844B-3D02C826F58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69047-CAAB-4469-A323-A6578053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3DD3C-181E-4C4D-9FA8-AF868147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66-B0A1-405C-9511-333E83A9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8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2E64-5EFF-4335-A2FF-00E350F0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AD8FC-71C4-4564-850B-81816FF3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35F1-63C6-4132-844B-3D02C826F58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C9610-B138-4356-AD25-0E64343F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0AE96-DE12-417D-BECF-D82A69CF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66-B0A1-405C-9511-333E83A9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F8544-DA0D-4B82-9185-9A9FF190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35F1-63C6-4132-844B-3D02C826F58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5501A-A314-4ACA-9D16-10CCC000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AC249-7C8A-4564-8230-EB52006D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66-B0A1-405C-9511-333E83A9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1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49B3-9F05-4441-ADE9-F4274363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0DCC-D5AA-4052-B2BF-A6ADA337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F926B-64CE-41ED-BDED-F7BB63105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6F6FE-2AED-40FD-88D6-D5E4FFF1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35F1-63C6-4132-844B-3D02C826F58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828E9-F203-4E25-A3C1-2824FDB8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5964F-70FE-4984-923B-5BFD78B7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66-B0A1-405C-9511-333E83A9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0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9785-DE82-477C-B6C1-8B0BAC4C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4A164-3EFB-46DA-ACAE-9264487DE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AA12D-826B-48F8-BD4E-40B5FCCC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C8922-AFE6-4568-9860-3CE4AF04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35F1-63C6-4132-844B-3D02C826F58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33C51-F3F9-4816-9F01-5FED47D9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B0431-1221-4EA2-9041-803250EC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66-B0A1-405C-9511-333E83A9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7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CFD0A-16E3-41E2-84A0-C249FE9E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DB17A-6E37-4F07-9180-A1C9ACFA2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11E03-0161-4493-88A0-8EA759494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C35F1-63C6-4132-844B-3D02C826F58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85784-A571-4F32-9946-1DC933D9A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AF748-AA2D-449E-87C4-894F44B13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49D66-B0A1-405C-9511-333E83A9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5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DD0330"/>
                </a:solidFill>
              </a:rPr>
              <a:t>ngModelGroup</a:t>
            </a:r>
            <a:endParaRPr lang="en-US" sz="5400" dirty="0">
              <a:solidFill>
                <a:srgbClr val="DD03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EE9136-40B9-41B9-AF70-BB7B2CF7D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9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67042E-D5DB-46D2-99CE-87B7A265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2C8D73-4FC8-487C-AD0F-6A239544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4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A18F9F-40D1-42F5-89A8-CAA50DD4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7AC35A-C92E-41C2-A9D9-171227E68794}"/>
              </a:ext>
            </a:extLst>
          </p:cNvPr>
          <p:cNvSpPr/>
          <p:nvPr/>
        </p:nvSpPr>
        <p:spPr>
          <a:xfrm>
            <a:off x="11370365" y="6440556"/>
            <a:ext cx="715618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4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BBD15E-CD62-4B16-AA52-C886D83BC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17265C-91FF-4788-B027-BFD6D7024994}"/>
              </a:ext>
            </a:extLst>
          </p:cNvPr>
          <p:cNvSpPr txBox="1"/>
          <p:nvPr/>
        </p:nvSpPr>
        <p:spPr>
          <a:xfrm>
            <a:off x="2888974" y="1325218"/>
            <a:ext cx="389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Cut highlighted text and paste it in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28C26-02A5-40C0-BFB0-522C9F55FDD5}"/>
              </a:ext>
            </a:extLst>
          </p:cNvPr>
          <p:cNvSpPr/>
          <p:nvPr/>
        </p:nvSpPr>
        <p:spPr>
          <a:xfrm>
            <a:off x="11370365" y="6440556"/>
            <a:ext cx="715618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3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E51EF2-49B5-4FFB-9166-7639C1668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BF66C2-A65D-4EA3-A6B1-85D59409746A}"/>
              </a:ext>
            </a:extLst>
          </p:cNvPr>
          <p:cNvSpPr/>
          <p:nvPr/>
        </p:nvSpPr>
        <p:spPr>
          <a:xfrm>
            <a:off x="11370365" y="6440556"/>
            <a:ext cx="715618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D62012-79D1-43B1-926F-5680A0D6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A1E4D4-D5E2-4B4B-933D-6E49166403D2}"/>
              </a:ext>
            </a:extLst>
          </p:cNvPr>
          <p:cNvSpPr/>
          <p:nvPr/>
        </p:nvSpPr>
        <p:spPr>
          <a:xfrm>
            <a:off x="11370365" y="6440556"/>
            <a:ext cx="715618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ngModelGroup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ngModelGroup</dc:title>
  <dc:creator>Lucid Unity</dc:creator>
  <cp:lastModifiedBy>Lucid Unity</cp:lastModifiedBy>
  <cp:revision>7</cp:revision>
  <dcterms:created xsi:type="dcterms:W3CDTF">2018-12-20T21:31:30Z</dcterms:created>
  <dcterms:modified xsi:type="dcterms:W3CDTF">2018-12-20T21:39:02Z</dcterms:modified>
</cp:coreProperties>
</file>