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7538-4213-4C5A-B3A8-B38EC0988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2ECB1-E78E-4FE4-B93A-6D44633CF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B33B-8C9E-4CED-A8DB-88844610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3E8E-0C35-4379-BA4A-41DD6E7BD9A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7CF75-1C1E-4E3C-859F-D095B797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0F073-DD77-426F-8E7F-59B66D60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24BB-8080-4704-875F-8207B938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3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979D-5A7B-4C5B-9D92-04A4D2FB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0780D-58E3-4EB1-BA2C-B9DA9F004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E7F5-8956-4BA1-9F7A-321A2DBB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3E8E-0C35-4379-BA4A-41DD6E7BD9A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36C66-93FC-4071-91D3-BB59B4FA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2883D-27EF-451E-B8AA-9A89CDFC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24BB-8080-4704-875F-8207B938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1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551C24-7CF8-47ED-A390-349192AE2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9857A-31A5-46F8-848E-D9BCF6C49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F128F-8575-4765-8775-7CA973FC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3E8E-0C35-4379-BA4A-41DD6E7BD9A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247E5-462F-47A3-B6FE-600F88D7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3C69-478A-41BD-AC34-C9F67192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24BB-8080-4704-875F-8207B938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2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03F0-8634-4352-BAC8-4D4C530A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E034-BFEB-43DE-B5A2-66B240D8D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1E831-3DAA-467E-BE04-54A5F718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3E8E-0C35-4379-BA4A-41DD6E7BD9A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2FB71-090C-4647-B29D-C4E2FE78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959EE-8DAE-4100-9766-1C76B5D7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24BB-8080-4704-875F-8207B938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5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6944-D0EA-4992-B15F-017F9964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66FA4-0FFA-454C-AC1E-4D781D187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8576E-16B1-461B-9444-B73ED140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3E8E-0C35-4379-BA4A-41DD6E7BD9A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C7B21-0DF9-4DDB-8FB1-5D2861DB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C50FC-2C96-4D1B-B5A4-BE61D2D4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24BB-8080-4704-875F-8207B938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0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EDDD-90C8-430D-A899-03798880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CDC5F-2C5C-4AB3-B56A-3981E853F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3AE88-336D-47F9-8BE5-96B14EE82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A287C-7B22-4AB2-AA74-DB178188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3E8E-0C35-4379-BA4A-41DD6E7BD9A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03B1C-A0C2-47C5-9646-56142CC1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8C0E7-3609-4E8A-83C4-D7CE58B8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24BB-8080-4704-875F-8207B938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4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9EE0-0847-4D1A-8AB3-E2594C8B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1457B-0ACF-451C-A4CA-F7661ECBA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088E9-DFC8-4711-8C50-8ADAEB650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B4792-7EDE-4C71-8068-A7EA5C8A4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33D4DF-1ECC-47F7-9E01-4AC551341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6CD4E-C20E-44F4-B7CA-D37EF23C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3E8E-0C35-4379-BA4A-41DD6E7BD9A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79C38-8902-4CE2-A227-AC8A6329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0E34D-894D-4308-9084-7A53A577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24BB-8080-4704-875F-8207B938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1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1E57-9C68-440E-94ED-3461F43F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5BA11-02FD-4E46-8583-FA4A1001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3E8E-0C35-4379-BA4A-41DD6E7BD9A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C9098-07CA-4199-A671-29A0C7E5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B6094-717F-42A4-8B77-A5938DFF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24BB-8080-4704-875F-8207B938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7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6694D-FD0E-49B3-84FC-EED5E75D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3E8E-0C35-4379-BA4A-41DD6E7BD9A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5A69E-65FE-45CC-AF33-14487775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F3B67-495A-4F73-AA0B-F1090EE3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24BB-8080-4704-875F-8207B938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7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6697-405C-4AD1-BBEF-89E8826D9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7A0E-ACF2-4A69-B0C3-BC6D30B73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21E04-4019-472D-BD3B-F6EE26D14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3BAE6-AA5F-4160-AA3E-7E15B7F9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3E8E-0C35-4379-BA4A-41DD6E7BD9A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1D5AD-1189-4E5E-85AB-8D29AAB7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8CB1D-0C8B-4FD2-99D2-F6180590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24BB-8080-4704-875F-8207B938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2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6801-C1CA-4E8D-B8ED-B65CDF03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D6B12-5994-4849-8408-BE9DBC5A5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6A19A-FDE7-4437-A4E6-99B8F9250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49AFA-2E20-4108-9EF7-61B7732A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3E8E-0C35-4379-BA4A-41DD6E7BD9A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F5CB0-0E83-4697-A5E4-AC98F86D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097AD-6CFC-420D-B6FB-8EC1A0B5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24BB-8080-4704-875F-8207B938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4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8A077-C321-4601-B435-C03198AC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22F14-EBF7-49A7-8822-4928422E1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76D42-2EEF-4979-AC82-D456B8450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03E8E-0C35-4379-BA4A-41DD6E7BD9AE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849FF-B427-4991-A37D-7A73DCE16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D52D-243E-4EE8-ACE5-BA8912BC8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A24BB-8080-4704-875F-8207B938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6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Fixing a Bug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7D7471-5283-4C71-BE8B-5183900B0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C7A64E-4434-4232-8D0E-6D22856ADE3B}"/>
              </a:ext>
            </a:extLst>
          </p:cNvPr>
          <p:cNvSpPr txBox="1"/>
          <p:nvPr/>
        </p:nvSpPr>
        <p:spPr>
          <a:xfrm>
            <a:off x="2226364" y="2517913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Cannot Logout</a:t>
            </a:r>
          </a:p>
        </p:txBody>
      </p:sp>
    </p:spTree>
    <p:extLst>
      <p:ext uri="{BB962C8B-B14F-4D97-AF65-F5344CB8AC3E}">
        <p14:creationId xmlns:p14="http://schemas.microsoft.com/office/powerpoint/2010/main" val="53108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B2CF29-2BC5-4100-B1FC-958856445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1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DCEDD5-4500-496A-ABF0-744F42433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E3D0F5-C4A0-43AD-BE0F-847563981589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3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CA62CA-F433-4C00-A93D-29B62AB44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C82440-2377-4EC2-BB78-30CF4A71C813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9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Fixing a Bug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Fixing a Bug Cannot Logout</dc:title>
  <dc:creator>Lucid Unity</dc:creator>
  <cp:lastModifiedBy>Lucid Unity</cp:lastModifiedBy>
  <cp:revision>8</cp:revision>
  <dcterms:created xsi:type="dcterms:W3CDTF">2019-01-07T23:03:46Z</dcterms:created>
  <dcterms:modified xsi:type="dcterms:W3CDTF">2019-01-07T23:08:34Z</dcterms:modified>
</cp:coreProperties>
</file>