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B2AA-866F-40DD-A753-964786D36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8453F-D408-47A1-8D48-15745E782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2F350-B2D5-494B-A110-5E5404E8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CAAA-D20D-48AC-8D2E-B7A054BFA15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2B8A3-2B58-4B61-B50D-459E61E9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D5BD2-852D-423B-9201-C214F94F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203-1504-490E-BA38-B3924904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9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585A-582B-421D-8447-123BE13E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04696-F2BA-46A8-851C-353258A9E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397F7-8428-4F7A-A3C4-40F2839C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CAAA-D20D-48AC-8D2E-B7A054BFA15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CF4A9-8BA5-469A-8648-92E74435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DA4F0-5623-44A1-8655-6E1C3B6E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203-1504-490E-BA38-B3924904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1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A45D0C-20D5-40A3-A4EC-F34931E9C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711EB-7A73-4D08-8D19-CE0CC9300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D2DA9-80EC-4B34-90DD-5EB52532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CAAA-D20D-48AC-8D2E-B7A054BFA15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4C12B-F4B5-4879-B80B-69EB35C8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140F0-8C0A-44AF-9C9E-D6624ABC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203-1504-490E-BA38-B3924904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8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A072-B3B0-438F-9787-6169BA24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4001-5C16-4A8B-B5B3-6AD7386DC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953D-9DA3-45E6-842C-C413B020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CAAA-D20D-48AC-8D2E-B7A054BFA15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E4FF0-E90F-4993-9A2B-8644CA0C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012D9-D37A-4C12-A78D-8B5F486B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203-1504-490E-BA38-B3924904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0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1B35-90E6-4C56-88AF-8EA2F7ED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BD03C-96FA-47EE-B99A-6FA0F9A37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6F208-AFFC-44FF-92EA-9B0B6BED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CAAA-D20D-48AC-8D2E-B7A054BFA15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2F47-DAA5-45CC-85A9-82779D49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6ED5F-E663-40FB-ABCB-D4D93C75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203-1504-490E-BA38-B3924904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9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FD99-C517-44AE-9A9F-F6D74413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2CBE-FB6A-4753-BC2E-562DCF559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168AF-6949-4459-A236-8727A9DB2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724FF-EDB7-4C6B-88C6-39FF322D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CAAA-D20D-48AC-8D2E-B7A054BFA15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FCB69-DC45-4644-A620-1E1B21A9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E4CCE-7E46-4D5F-A88C-45EB2443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203-1504-490E-BA38-B3924904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2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BA83-A175-4533-8B20-90153E86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D83A1-31B5-4346-9DEB-774A7616D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E7015-F3DE-4612-984D-3AE8C6025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0A7BB-F9ED-4ACA-B3F3-ABE65A588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96A23-F658-4B91-B8DC-DBC3282E7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04226-E6F0-44E7-BEE0-5EB87F36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CAAA-D20D-48AC-8D2E-B7A054BFA15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408BB-ED61-4CB5-8DC7-2C490DA2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A5CAA-CC34-47BC-A096-0C216A1C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203-1504-490E-BA38-B3924904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1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7418-A017-4218-AD24-D8976AF9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05D5F-3C43-45B9-BBBB-3D1D0A17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CAAA-D20D-48AC-8D2E-B7A054BFA15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6A65-05B2-4581-A0D0-F884F036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11D79-5299-4693-857D-FE7088EB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203-1504-490E-BA38-B3924904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6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DF767-E7E4-44C0-B5F9-4E28019E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CAAA-D20D-48AC-8D2E-B7A054BFA15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EFB01-260E-4F22-B2A5-FD0D9D1F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0E0C6-9F63-4257-B28E-CD968E2D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203-1504-490E-BA38-B3924904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1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C863-277F-4545-82A9-B25AF890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EE6D2-C96E-48B2-99FC-3F2BC4514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18032-74C1-4ED7-8879-AD01D4260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E9332-7F9E-4E84-B071-F232B339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CAAA-D20D-48AC-8D2E-B7A054BFA15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497C8-0D70-47F7-9038-0622BBC8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9152D-CA4C-43D9-B69B-2A502AE9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203-1504-490E-BA38-B3924904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3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7D7F-FDB2-411B-9CFC-7A161D7D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1D3D9-CAE8-45FF-A461-B5B6D15F0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8B317-A49A-40A5-AB22-BCB6D6F2B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930D3-661B-46FE-BA2F-AE560CC6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CAAA-D20D-48AC-8D2E-B7A054BFA15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5E1B0-C8DE-420B-858C-934D1CB4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D111B-2E06-4996-A5F0-3B3A8ECF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203-1504-490E-BA38-B3924904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2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02BA4-3D63-4C44-AA1C-4D513092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5AF54-6288-4297-A98B-D74EE973C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D55D7-1DAF-4B1A-A6A3-3517BB13F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BCAAA-D20D-48AC-8D2E-B7A054BFA15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D2268-17EB-412F-BB14-60F4F32D6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D8ED6-DECE-4AAB-99C1-709D24A9D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9E203-1504-490E-BA38-B3924904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1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Making Categories Sticky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159333-A929-4B87-B887-B9E78630E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6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E98BF9-F46A-4A8D-B2B2-AFB0564CD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E88ADD-8F87-43CA-8000-07FEC71C0E44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5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4E73E9-1E00-43C1-8CD6-3D4691DEB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0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606DB8-EC3F-4320-9DD6-A8100355A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D957688-5B79-4813-B372-583B75B7D1FD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7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36E7FE-8CA4-4E27-9343-0FAB02632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69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Making Categories Sticky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Categories Sticky</dc:title>
  <dc:creator>Lucid Unity</dc:creator>
  <cp:lastModifiedBy>Lucid Unity</cp:lastModifiedBy>
  <cp:revision>7</cp:revision>
  <dcterms:created xsi:type="dcterms:W3CDTF">2019-01-15T06:13:11Z</dcterms:created>
  <dcterms:modified xsi:type="dcterms:W3CDTF">2019-01-16T08:17:28Z</dcterms:modified>
</cp:coreProperties>
</file>