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945"/>
    <a:srgbClr val="5FB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E8C9-8550-4B87-9839-E57C0086B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68CD5-46D6-4D4A-891B-946E9F738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9B966-030F-4667-A47F-384EBE3F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44E6-DA67-42D5-9675-C978F20E98C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56108-9E4D-41F7-B6AF-74C85D35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DD094-54E9-41D7-9351-A97CBEB0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5BE6-2F45-4229-A988-81BDB1AB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2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04F0-F197-429B-85B5-697876D6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FD693-D0C9-4083-96FA-24778FBF8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BFE06-005A-4A97-B589-AAC4C9AA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44E6-DA67-42D5-9675-C978F20E98C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2CC0B-99CE-4D2B-A84D-DA2482B5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A8C0E-0EE6-486E-900A-0854539B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5BE6-2F45-4229-A988-81BDB1AB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5FF40-19E2-4D44-875C-15B394C41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20C1D-D5AD-4293-B158-0D1BD8198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843AB-B6F2-4A89-A8ED-0B0CFE5C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44E6-DA67-42D5-9675-C978F20E98C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96539-FA88-449E-9A12-21C69264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C8A18-798F-427A-992F-B6914D1A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5BE6-2F45-4229-A988-81BDB1AB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6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B4AB-85B2-495A-B33C-4C48FB96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511AE-3E64-4295-9B07-8081D128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4ED0E-A79A-4F33-998A-E56136F5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44E6-DA67-42D5-9675-C978F20E98C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71CA5-80D9-497D-B50D-5F741802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56877-3E7A-4098-BAD0-88A86DAC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5BE6-2F45-4229-A988-81BDB1AB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4ECE-7613-4C7A-B0F2-F4FD2F71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26935-5AF8-4CE8-862D-90C6C1C9A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2E6B-714A-4D56-A098-F4914F3B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44E6-DA67-42D5-9675-C978F20E98C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0C494-63D8-4CD3-AF6A-CE6E1B89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9BD21-22BB-40CC-A81A-CFE9CCB7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5BE6-2F45-4229-A988-81BDB1AB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4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180A-25A0-4B5E-8A85-A7440BB6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1C209-4A39-4BF4-A3C2-3BDA29D37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105B0-2475-4484-9822-40FD02FC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92975-5511-4AC9-8C3E-B41ED35A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44E6-DA67-42D5-9675-C978F20E98C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3C52F-4D9A-48F1-9474-BB52F5DA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531BD-36F7-46C9-988F-8309F3F2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5BE6-2F45-4229-A988-81BDB1AB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04A8-BBA5-4223-A89D-E9B893BE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01FE-F515-4923-9B1D-ECC16769B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9C180-4A46-4119-A14B-6F1C1608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90464-C0B3-484F-B2C2-F544C1E08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5F36B-6C10-4E18-9F0B-3C2D34E7C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27975-6E61-41B7-ABDA-18305F02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44E6-DA67-42D5-9675-C978F20E98C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24D14-3570-405F-9E74-1420EA4B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98958-066B-4302-A679-A563D75B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5BE6-2F45-4229-A988-81BDB1AB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1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426B-551B-42F7-9EC0-43374D66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FE49A-ABCF-4F27-868B-AF47C325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44E6-DA67-42D5-9675-C978F20E98C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5073E-C584-41CD-8BD3-A611ADC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695D4-4A48-41CD-88CE-36D04C82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5BE6-2F45-4229-A988-81BDB1AB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6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8E469-FA0A-425D-B6EC-D4F3854D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44E6-DA67-42D5-9675-C978F20E98C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E0B90-EFC3-4109-A0C7-B00A117C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938B6-3732-43AF-B35F-F126D5B8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5BE6-2F45-4229-A988-81BDB1AB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4419-D8E6-4859-AAC5-57000A9D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73D48-7D6C-4841-A64F-739317AB9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9E8D0-20D2-4F9B-B831-FBEAA3B49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4E58C-0AAB-4626-A2AB-0D7F44FD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44E6-DA67-42D5-9675-C978F20E98C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9817B-DB83-437E-9E43-DC3FF6E6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6EF76-3494-4C58-BE5D-0F35245E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5BE6-2F45-4229-A988-81BDB1AB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0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8D9E-30EE-454E-952C-44582245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953F8-4593-4FFD-A716-968DD15FC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A9B7C-F83B-41C1-BD57-262B8911F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76E92-3987-4156-AFB1-A5E5A80A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44E6-DA67-42D5-9675-C978F20E98C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40CB-00C1-449B-92A3-6DCE181B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0E610-7409-489D-BC6C-57F8D858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5BE6-2F45-4229-A988-81BDB1AB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79F93-C729-46D9-A6A3-95020465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F69C6-F8EF-4173-BFEB-C6455D4DC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08EFD-B8E7-487E-9394-9AD8A92B4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44E6-DA67-42D5-9675-C978F20E98C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C6522-92EA-4020-81A8-D815795CD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55C1B-3946-4467-A7D8-D76896EDD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C5BE6-2F45-4229-A988-81BDB1AB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DD0330"/>
                </a:solidFill>
              </a:rPr>
              <a:t>RouterLink</a:t>
            </a:r>
            <a:endParaRPr lang="en-US" sz="5400" dirty="0">
              <a:solidFill>
                <a:srgbClr val="DD03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4AF114-F67B-4453-87BD-BA0E30403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3622DE-018A-4DD1-B024-FBB2CA52D543}"/>
              </a:ext>
            </a:extLst>
          </p:cNvPr>
          <p:cNvSpPr/>
          <p:nvPr/>
        </p:nvSpPr>
        <p:spPr>
          <a:xfrm>
            <a:off x="11343861" y="6414052"/>
            <a:ext cx="742122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4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7D844D-D0D9-4FCD-A0A8-2E6F5A55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80FD2B-5BE7-4BC9-9ABC-7E8C2231565E}"/>
              </a:ext>
            </a:extLst>
          </p:cNvPr>
          <p:cNvSpPr/>
          <p:nvPr/>
        </p:nvSpPr>
        <p:spPr>
          <a:xfrm>
            <a:off x="11343861" y="6414052"/>
            <a:ext cx="742122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68C7A-F036-4E8D-B023-FAF4B34AC06B}"/>
              </a:ext>
            </a:extLst>
          </p:cNvPr>
          <p:cNvSpPr txBox="1"/>
          <p:nvPr/>
        </p:nvSpPr>
        <p:spPr>
          <a:xfrm>
            <a:off x="4452731" y="3105833"/>
            <a:ext cx="6197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When we use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href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attribute,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entire page is downloaded and the angular app is reinitialize</a:t>
            </a:r>
          </a:p>
        </p:txBody>
      </p:sp>
    </p:spTree>
    <p:extLst>
      <p:ext uri="{BB962C8B-B14F-4D97-AF65-F5344CB8AC3E}">
        <p14:creationId xmlns:p14="http://schemas.microsoft.com/office/powerpoint/2010/main" val="61957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7A617D-CF92-4BF5-9127-EF51516D3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E854F0-E6B5-48C4-8694-232F7502A688}"/>
              </a:ext>
            </a:extLst>
          </p:cNvPr>
          <p:cNvSpPr/>
          <p:nvPr/>
        </p:nvSpPr>
        <p:spPr>
          <a:xfrm>
            <a:off x="11343861" y="6414052"/>
            <a:ext cx="742122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D0B06-365E-4E00-843F-ECDF16C3E5AE}"/>
              </a:ext>
            </a:extLst>
          </p:cNvPr>
          <p:cNvSpPr txBox="1"/>
          <p:nvPr/>
        </p:nvSpPr>
        <p:spPr>
          <a:xfrm>
            <a:off x="4187687" y="3244333"/>
            <a:ext cx="599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When we click link,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we want only the content for the new page to be downloaded</a:t>
            </a:r>
          </a:p>
        </p:txBody>
      </p:sp>
    </p:spTree>
    <p:extLst>
      <p:ext uri="{BB962C8B-B14F-4D97-AF65-F5344CB8AC3E}">
        <p14:creationId xmlns:p14="http://schemas.microsoft.com/office/powerpoint/2010/main" val="426681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AE1E9E-363E-422D-91FE-1FE95F0DD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140368-973D-4675-9555-D77838E40848}"/>
              </a:ext>
            </a:extLst>
          </p:cNvPr>
          <p:cNvSpPr/>
          <p:nvPr/>
        </p:nvSpPr>
        <p:spPr>
          <a:xfrm>
            <a:off x="11343861" y="6414052"/>
            <a:ext cx="742122" cy="344557"/>
          </a:xfrm>
          <a:prstGeom prst="rect">
            <a:avLst/>
          </a:prstGeom>
          <a:solidFill>
            <a:srgbClr val="5FB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6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1B4C3-45C8-49CC-B396-6B17A17C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65B0ED-44D4-4E8F-B6BD-FFADD522E120}"/>
              </a:ext>
            </a:extLst>
          </p:cNvPr>
          <p:cNvSpPr/>
          <p:nvPr/>
        </p:nvSpPr>
        <p:spPr>
          <a:xfrm>
            <a:off x="11343861" y="6414052"/>
            <a:ext cx="742122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CB8FFD-AB9F-46E0-9246-892F8B19A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5C6BBE-A18C-45A4-969F-B6A05CC38D59}"/>
              </a:ext>
            </a:extLst>
          </p:cNvPr>
          <p:cNvSpPr/>
          <p:nvPr/>
        </p:nvSpPr>
        <p:spPr>
          <a:xfrm>
            <a:off x="11317357" y="6520070"/>
            <a:ext cx="781878" cy="238539"/>
          </a:xfrm>
          <a:prstGeom prst="rect">
            <a:avLst/>
          </a:prstGeom>
          <a:solidFill>
            <a:srgbClr val="33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873C9-9CF5-4182-AB07-3482006568EA}"/>
              </a:ext>
            </a:extLst>
          </p:cNvPr>
          <p:cNvSpPr txBox="1"/>
          <p:nvPr/>
        </p:nvSpPr>
        <p:spPr>
          <a:xfrm>
            <a:off x="1868557" y="3884616"/>
            <a:ext cx="175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Property binding</a:t>
            </a:r>
          </a:p>
        </p:txBody>
      </p:sp>
    </p:spTree>
    <p:extLst>
      <p:ext uri="{BB962C8B-B14F-4D97-AF65-F5344CB8AC3E}">
        <p14:creationId xmlns:p14="http://schemas.microsoft.com/office/powerpoint/2010/main" val="383706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CD38E8-BB64-4B11-860F-068B8917E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2BF1DA-2614-4E78-ABDE-EB8CE94D8E0D}"/>
              </a:ext>
            </a:extLst>
          </p:cNvPr>
          <p:cNvSpPr/>
          <p:nvPr/>
        </p:nvSpPr>
        <p:spPr>
          <a:xfrm>
            <a:off x="11317357" y="6520070"/>
            <a:ext cx="781878" cy="238539"/>
          </a:xfrm>
          <a:prstGeom prst="rect">
            <a:avLst/>
          </a:prstGeom>
          <a:solidFill>
            <a:srgbClr val="33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501D4-14A1-443D-93D9-6D58F38A14BE}"/>
              </a:ext>
            </a:extLst>
          </p:cNvPr>
          <p:cNvSpPr txBox="1"/>
          <p:nvPr/>
        </p:nvSpPr>
        <p:spPr>
          <a:xfrm>
            <a:off x="5314122" y="3818355"/>
            <a:ext cx="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121667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013CCE-950F-429F-BA5A-9FDD100AB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B04390-94C9-4F6C-A6EE-72E0FDF6C8FF}"/>
              </a:ext>
            </a:extLst>
          </p:cNvPr>
          <p:cNvSpPr/>
          <p:nvPr/>
        </p:nvSpPr>
        <p:spPr>
          <a:xfrm>
            <a:off x="11317357" y="6520070"/>
            <a:ext cx="781878" cy="238539"/>
          </a:xfrm>
          <a:prstGeom prst="rect">
            <a:avLst/>
          </a:prstGeom>
          <a:solidFill>
            <a:srgbClr val="33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30D05-8ACE-4D1E-801F-6D98BC7BF0B7}"/>
              </a:ext>
            </a:extLst>
          </p:cNvPr>
          <p:cNvSpPr txBox="1"/>
          <p:nvPr/>
        </p:nvSpPr>
        <p:spPr>
          <a:xfrm>
            <a:off x="7394713" y="3818355"/>
            <a:ext cx="181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Route Arguments</a:t>
            </a:r>
          </a:p>
        </p:txBody>
      </p:sp>
    </p:spTree>
    <p:extLst>
      <p:ext uri="{BB962C8B-B14F-4D97-AF65-F5344CB8AC3E}">
        <p14:creationId xmlns:p14="http://schemas.microsoft.com/office/powerpoint/2010/main" val="410443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RouterLink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RouterLink</dc:title>
  <dc:creator>Lucid Unity</dc:creator>
  <cp:lastModifiedBy>Lucid Unity</cp:lastModifiedBy>
  <cp:revision>11</cp:revision>
  <dcterms:created xsi:type="dcterms:W3CDTF">2018-12-21T08:35:42Z</dcterms:created>
  <dcterms:modified xsi:type="dcterms:W3CDTF">2018-12-21T08:53:46Z</dcterms:modified>
</cp:coreProperties>
</file>