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6552-153C-4FB4-9BDC-0B1D2F55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F4E28-C273-4C50-8AA3-BA66B6E97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52EA-5E12-4E4C-B727-3E82AD98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90D0-12C5-453F-AA2A-BA20E81C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4D2F-6F0D-4F5E-8711-96B509FD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705D-34D7-46D4-888B-15314294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75312-F2F0-44D8-BB79-D9E15720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7A15-D331-45BB-830B-0FB09F7C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E2AF-E0DA-41EE-8ACD-2EDFE557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0C1E-2A63-4612-B22D-D6AC8FDB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DB4AE-1B1B-4BF9-AABA-C8FA4B3A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BA085-7DF3-42ED-8850-1A214EEEA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1535-6BCF-4BCE-9F58-A9CB46AD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B1AD-38D0-41BB-97FC-2CE70B6F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2A0E-5DC8-4EA8-9DC8-6483B265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D72D-BDA6-4690-9A43-43DE56C1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6D1E-DE3C-45F4-B1DB-22C51491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3272-2C7C-46B1-BABE-71A10422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3036-C1FB-473F-8C12-DBDB63B8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229D-ADCD-4CDF-B281-844B2247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BD70-1AC3-4DB1-A58E-C0CF3007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4A27-C9E6-402F-8669-C475945C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BA52-FE40-44F0-804F-E22549F3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505D-AD7D-43B1-9798-7E201CAB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7BE6-E1D6-4012-BA5D-18D1CA63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8E18-DBD7-455D-B406-F8F979B7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73E8-D98D-46A9-9E64-49F160826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CA1E5-B28E-4280-9349-8D0F20C2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9D48A-9AD2-431A-9E9E-FC51756E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A4B6E-5033-40E4-8B9F-58FBAD67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93AB7-0B6A-4733-9347-C33EFF64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49C6-C927-4931-8302-91756BF5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2FC3B-BB05-494B-9BE5-E80BC2CD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A406C-7A3B-45A1-8A6E-AACA269D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5BECC-A9A7-494B-8111-43F7AA7E8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0DB08-A083-4ACA-BCE9-337EC37F3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68DC4-1287-4662-8F3E-6D22129E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E021C-BF76-46F1-9FCC-0FF44CC6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7BCE9-78F7-492D-A023-DD184418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A30D-CA64-4082-B77F-172006DB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300BA-51FC-4DD1-A7E5-34A0E855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30307-4C15-460C-9C0D-0012F2DA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EDBA2-11C9-4781-A579-A7A81DC5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450E1-E432-4CE2-B737-066A7171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E8FB-11E9-4960-A4FA-6A6980BF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80428-56CE-4250-82F5-96A4706E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68E6-CCC1-44FD-8995-186F6BBB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1306-3E42-4933-BAE3-A46A996E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A2419-D51C-4FFE-8959-1585A11B8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F0981-C100-4077-A758-761FD3BC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E3D5-A15F-40F4-83AF-DA52CD5D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DB594-E092-4AE7-812F-D4EB063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679D-6F8B-4890-AD63-93A65892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AAE41-0A04-4098-9A91-571ADB737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18C09-FC2D-4287-9DA9-FBB4F2EBC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BE998-513F-46B0-B011-4F20B55F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13A63-B9DE-492A-A7A6-057BD575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92B0-EB25-4FCE-95C1-225A67BC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C8E90-DDAC-4C3C-BAFD-94E1F37C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1D6F5-0826-4B9E-B1B0-41CA28909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7ECE-17E6-450F-A78F-5311B6CB8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B89E-F2C3-40CF-A557-AF5C875C83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C8F1-6D7F-4174-A548-1034077B3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C4B7-8144-4562-A601-4F815A7A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A800-FFC5-4568-BD4E-18F6FAE9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Deleting a Product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34F8C-BB1A-45F4-9C8A-D767959A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8CBF1E-246A-4221-B146-4DCAFD6D7760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C5BD9-73C2-4458-847B-C2B776B4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116177-A145-4F92-8AC9-35D4B88C14D6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1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E0434F-1294-4CF6-9025-5D0EC52B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3D498F-C385-4219-819B-9B9F6386D6EC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DFC3F-3899-477D-81B0-E7B1CFB7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A6608D-8C94-4AC1-90E0-6BAA8AC8801E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19648-E658-40D2-90AC-EE664A7C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C1A34E-1634-4D49-92F9-D8B731D6A92E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F58061-9FBD-48D7-9F95-71A42901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3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Deleting a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Deleting a Product</dc:title>
  <dc:creator>Lucid Unity</dc:creator>
  <cp:lastModifiedBy>Lucid Unity</cp:lastModifiedBy>
  <cp:revision>8</cp:revision>
  <dcterms:created xsi:type="dcterms:W3CDTF">2019-01-14T02:59:46Z</dcterms:created>
  <dcterms:modified xsi:type="dcterms:W3CDTF">2019-01-14T03:04:30Z</dcterms:modified>
</cp:coreProperties>
</file>