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AEA-B66E-4CAE-AB6F-7DE1068D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1E72-8265-4CC5-8C8B-94BAF8475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BE9C-1CCC-4991-AA13-DDC7790E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0AD2-67B3-49C1-A634-64DFB62F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B00-FEB2-4521-AC5F-E8D08438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86E3-B526-4DEF-9330-DBAAC32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4246C-2A1F-44C1-8700-124DD844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E781-66F4-48DD-9DC8-D3DD6A9D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4FC9-6085-4E90-BD2A-0AD09AA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D81A-B8E7-4CED-BBB1-11D98D30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D7A40-8F20-4F5D-A684-A2F70764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79DE-C2D8-4786-853D-47604287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2D62-5B12-40D0-8B36-AF4D30C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96FE-EEDA-4269-A4B8-421B062B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6471-FC4F-4FC9-9CB3-278768AB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F13B-0606-443F-AC91-7AD15A6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4955-C6D1-420D-98C8-969DB5FC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C4C8-1059-490C-B56C-6FF8338D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FBA2-4FFB-49FD-8F5F-77E0C06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4492-7164-4DDB-9E5F-E1850110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ACAC-F608-485E-94CB-5FC47674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EC8F-C5E1-4563-8322-DEADC67E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E3C4-00A4-48C5-AB10-C94CAAF0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1E8E-42FA-4ED4-99D4-19E2691C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7283-5A2D-405B-9027-F9B88E9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01EA-0286-4B9F-9390-0A813FF9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B6B8-8FCA-4A4B-A356-2126CC7A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D27EF-1488-4ED5-A982-3466ACC0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4E6D-D9C5-414C-BCDF-C20FEBA2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F34B-77A6-4D96-9E7C-9338DA15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F01B-9FAB-4AF8-8271-7922A565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3996-C6BB-491E-897A-A4B99235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2461-6092-4C8F-A448-CB2545FF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452E0-5D0C-48AE-8831-D53FE850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B7319-B4BC-45E5-8D72-F648E197D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3E83E-E94B-4A45-95B7-4FAFB6912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9FAC0-4561-4DD5-98DA-9EDAD337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BE95-7060-4F20-9E44-1F37205F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931E1-9D51-4251-A92E-AE576A04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111B-D82F-4A34-B4C2-1024493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3E0B2-6093-47B1-9D81-029FCA95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664E-FB11-44AB-98A9-BBF4ED84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085CB-1427-4B5C-BC9D-7A81BB2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708-B594-4DCC-8F3C-2521F4B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4B6F-319F-4B78-8513-790C683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488FD-FBC3-4525-9595-17319631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0700-296E-4B05-932A-6ACDC0D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C85A-F4BA-4413-B400-1CDDB0CF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35BAB-E6F2-49FB-B8C1-9BB94657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7DCA-D67F-4C73-A695-9AE27AC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0A2D-C2E1-4247-8613-61DDA7E8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B53C-FF84-4F03-BF38-51E7B41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9701-FCD7-46F9-B71D-7F7FD385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62309-051C-4A4A-9AAF-147389FB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F7A3-9292-4779-BFAD-4B59E389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34DA-88E1-4B93-80FA-23300920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78B3-2A55-4E0C-B995-26E3E63C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1DCD-5D8A-4C93-AA3A-FC8910A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D7BF-3DCD-436F-8C69-5C4F5103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C3B3-4C2A-4372-8C7D-5D88FD67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2A39-8A17-4D64-A3A4-5D7E3BCF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8181-74B1-426F-8F72-D39D2E6AC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1D01-4135-4FAC-9E9A-86235CB0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a Custom Environment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C760E-76C8-43A0-B86B-3F5B3AC6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EFFEEB-8521-49A1-B6CE-83EDEB24E226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BF905E-F9C5-49AC-A4C1-DB4519D0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A7502B-82AD-41C0-9437-0487E8631EC9}"/>
              </a:ext>
            </a:extLst>
          </p:cNvPr>
          <p:cNvSpPr txBox="1"/>
          <p:nvPr/>
        </p:nvSpPr>
        <p:spPr>
          <a:xfrm>
            <a:off x="1563757" y="1974574"/>
            <a:ext cx="652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is not reflected</a:t>
            </a:r>
          </a:p>
          <a:p>
            <a:r>
              <a:rPr lang="en-US" dirty="0"/>
              <a:t>Because there is no hot module replacement</a:t>
            </a:r>
          </a:p>
          <a:p>
            <a:r>
              <a:rPr lang="en-US" dirty="0"/>
              <a:t>for take effect changes need to stop the web server and run it again</a:t>
            </a:r>
          </a:p>
        </p:txBody>
      </p:sp>
    </p:spTree>
    <p:extLst>
      <p:ext uri="{BB962C8B-B14F-4D97-AF65-F5344CB8AC3E}">
        <p14:creationId xmlns:p14="http://schemas.microsoft.com/office/powerpoint/2010/main" val="23043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299ED-24BA-4973-B877-91758E18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BC745-775A-4220-87E9-CC4B45616D37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6EEB3-A555-4BA6-8C1E-2D36FCEA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54A806-F227-404C-B855-72B6D152C5CE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1A6E9-A2EF-4051-8E7A-0CD7C47DCA92}"/>
              </a:ext>
            </a:extLst>
          </p:cNvPr>
          <p:cNvSpPr txBox="1"/>
          <p:nvPr/>
        </p:nvSpPr>
        <p:spPr>
          <a:xfrm>
            <a:off x="2544417" y="2531165"/>
            <a:ext cx="39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need to register this with Angular CLI</a:t>
            </a:r>
          </a:p>
        </p:txBody>
      </p:sp>
    </p:spTree>
    <p:extLst>
      <p:ext uri="{BB962C8B-B14F-4D97-AF65-F5344CB8AC3E}">
        <p14:creationId xmlns:p14="http://schemas.microsoft.com/office/powerpoint/2010/main" val="272464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9CCB0-BCD9-4544-94CC-E36D4B9C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6E9C96-7F01-4EB3-A4D8-CF64F61430F5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48C94-5272-42B1-9851-4ACE3735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BBE776-2030-43F0-882C-C44E2917552B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6EB95-ABC7-4E6B-9C7A-9F7C47C2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F9BBE3-04E9-42F6-BB13-0CB201BF37CE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6B30B9-869E-478A-ACF8-E75A47F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83F74F-3339-48E0-9484-CDD05A447BC8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070F7-C206-4A82-8D5B-691497D0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946F5-1822-47D3-B944-27F62BC6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3142E7-F001-4A79-B090-6908A6D93FB6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Adding a Custom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Custom Environment</dc:title>
  <dc:creator>Lucid Unity</dc:creator>
  <cp:lastModifiedBy>Lucid Unity</cp:lastModifiedBy>
  <cp:revision>7</cp:revision>
  <dcterms:created xsi:type="dcterms:W3CDTF">2018-12-27T19:39:03Z</dcterms:created>
  <dcterms:modified xsi:type="dcterms:W3CDTF">2018-12-27T19:50:49Z</dcterms:modified>
</cp:coreProperties>
</file>