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31AD-5C4B-423D-ADE8-86DAE5D8A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12533-6175-416B-B14A-CA16B16D1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20DDD-7907-4FBB-8EF9-E53948B07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5965-3941-4E34-9738-0A913A995E2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EEC30-23F2-4E0E-A803-69E5416B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53BF8-06DA-4F18-982B-11AD6838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7FFB-E284-4FBA-9AE3-27D04CC36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1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191F-660A-430E-91C0-D317BEE1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0C461-9144-4E07-A508-A44B1EE91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84FCF-53C2-4B51-9501-D318AB0EC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5965-3941-4E34-9738-0A913A995E2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44268-E0BF-4AE1-9FC5-E52862288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76F8F-D766-4324-92F7-A8D29606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7FFB-E284-4FBA-9AE3-27D04CC36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1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2E01C7-A4D1-4E6D-A988-617D0AC55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13907-50ED-4699-A4B0-E69056E42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DC94C-F583-4ABD-8A9E-205A816DE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5965-3941-4E34-9738-0A913A995E2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FB4C7-948B-4DF2-9018-489EE6B4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C72A7-45BC-4A23-948D-896AA80E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7FFB-E284-4FBA-9AE3-27D04CC36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0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1CE8-BE7F-4508-B1BF-DFDA76B37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54C8-2714-4E89-951D-5DC8F1BDE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9E806-FA0E-45D9-9942-2C48A74D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5965-3941-4E34-9738-0A913A995E2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F273E-657A-418B-B233-331940717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22734-91BA-4EBB-8CA8-0E71FA179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7FFB-E284-4FBA-9AE3-27D04CC36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3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A4E3-8A50-4A95-9230-3BD61DFFC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2D372-29D6-47C3-80F4-373A9A7D2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EEA31-D769-44DD-AA7A-EB85372D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5965-3941-4E34-9738-0A913A995E2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90CF0-86C5-41AF-A2DE-CFAE18E8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45724-87F2-4825-855E-3FC4738F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7FFB-E284-4FBA-9AE3-27D04CC36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8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EE4A-02EA-4095-93AB-1F91E55C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D3AA5-D9C6-472B-B7E9-C0E203DD6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DE62D-1ACD-445B-BD59-C60ACD514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837D1-1103-491B-AD8E-6E4049B6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5965-3941-4E34-9738-0A913A995E2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DF744-DE18-4747-896E-8097EDBD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F9695-394B-4BF7-879A-4641EAA6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7FFB-E284-4FBA-9AE3-27D04CC36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0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B3CD-F4A0-4B32-A742-96A15000D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E92DB-D065-4961-BA5E-114654DC5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02FCE-279B-4D54-8C48-D5D495E10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5B14B-FAD8-4FFB-ACC5-DAB0E67D0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760F9F-FA60-4A4C-A90E-98E802196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C67661-4D8E-48F0-B833-1A1EAB1C4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5965-3941-4E34-9738-0A913A995E2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3C711B-CC5F-4B25-A095-0E3F3DB2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451BF-CC7B-4CB9-967C-A214157E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7FFB-E284-4FBA-9AE3-27D04CC36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4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733D-9CB2-47FC-86E2-7BE7EACA9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C0A3B-6949-47FA-9586-1DFDA0FB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5965-3941-4E34-9738-0A913A995E2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D821C-5AFB-495D-A24B-2EC1347E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C1EB3-53F7-44F2-BA8F-78E7DEBF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7FFB-E284-4FBA-9AE3-27D04CC36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7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8B0831-354D-4FEF-8236-400ACAF4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5965-3941-4E34-9738-0A913A995E2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9F644-9017-4A8A-A964-618C7B1D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B57B2-A3B1-48D0-8A62-BF9142D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7FFB-E284-4FBA-9AE3-27D04CC36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9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E21B-20A1-44E5-AAA7-33964D803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1D05C-70D6-412B-BC25-692E8CDB8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8605E-60B3-4A34-9AF5-EAB60F404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49BC6-51EE-4005-BDC4-B0F0C45F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5965-3941-4E34-9738-0A913A995E2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3347E-1521-48A7-9E41-55A44B2C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6C4FE-9EB7-4A80-94DE-EFBB8428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7FFB-E284-4FBA-9AE3-27D04CC36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1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866D-9060-4A32-A943-71B8DBEE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42750-6626-435C-BCF1-8C594A906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42024-0201-4DF1-BB59-153F7DA97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990EA-92A2-42CF-A027-00DE4D1E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5965-3941-4E34-9738-0A913A995E2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F87AB-BEC3-4A72-8ED8-93D9D297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53A03-0338-403D-81E9-746C0EC47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7FFB-E284-4FBA-9AE3-27D04CC36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6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693244-CEF2-48AE-ACA9-812B8D6C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8D376-BF91-4316-BAFF-144BB2F77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D9855-F0C9-44E8-9FE6-472414689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35965-3941-4E34-9738-0A913A995E2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A743F-09E3-46E7-8D27-83D966A39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7188A-1C83-4DE3-BAE3-D566F9449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97FFB-E284-4FBA-9AE3-27D04CC36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6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solidFill>
                  <a:srgbClr val="DD0330"/>
                </a:solidFill>
              </a:rPr>
              <a:t>RouterOutlet</a:t>
            </a:r>
            <a:endParaRPr lang="en-US" sz="5400" dirty="0">
              <a:solidFill>
                <a:srgbClr val="DD03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D70007-CE59-41D5-B61E-5FF0830A5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0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BC23EA-690D-4555-9FCA-7D07DC93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2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3CB5DD-C99A-4ECD-9CC7-EF375032D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9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5A784D-3A12-46A7-B427-3433D18F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DBF91D-7B0B-4662-9347-53287441F24E}"/>
              </a:ext>
            </a:extLst>
          </p:cNvPr>
          <p:cNvSpPr txBox="1"/>
          <p:nvPr/>
        </p:nvSpPr>
        <p:spPr>
          <a:xfrm>
            <a:off x="1325217" y="4068418"/>
            <a:ext cx="306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Generic Error Handlers Kicks in</a:t>
            </a:r>
          </a:p>
        </p:txBody>
      </p:sp>
    </p:spTree>
    <p:extLst>
      <p:ext uri="{BB962C8B-B14F-4D97-AF65-F5344CB8AC3E}">
        <p14:creationId xmlns:p14="http://schemas.microsoft.com/office/powerpoint/2010/main" val="342381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5EDBDB-59E8-4EDF-A1B9-E955099C1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FCFC193-D043-4B4E-8030-5292BAF9AFFC}"/>
              </a:ext>
            </a:extLst>
          </p:cNvPr>
          <p:cNvSpPr/>
          <p:nvPr/>
        </p:nvSpPr>
        <p:spPr>
          <a:xfrm>
            <a:off x="11370365" y="6453809"/>
            <a:ext cx="715618" cy="29154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4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721E74-9A41-4881-9333-712106A6C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3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4741C6-35CC-448A-B734-70A41D674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C6779E4-2CDE-4477-9B37-E972CB04A055}"/>
              </a:ext>
            </a:extLst>
          </p:cNvPr>
          <p:cNvSpPr/>
          <p:nvPr/>
        </p:nvSpPr>
        <p:spPr>
          <a:xfrm>
            <a:off x="11343861" y="6414052"/>
            <a:ext cx="742122" cy="34455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7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FBE7E1-CCAF-4237-9D7F-5F9BC19B9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06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5B2EB7-2D24-4781-A8A0-A1931D9BC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9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1DA98F-231D-464E-839F-9196B3792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6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94ECBC-9FE8-4591-A090-9A22040C3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1E22678-9442-4979-8AE4-FF764917389D}"/>
              </a:ext>
            </a:extLst>
          </p:cNvPr>
          <p:cNvCxnSpPr>
            <a:cxnSpLocks/>
          </p:cNvCxnSpPr>
          <p:nvPr/>
        </p:nvCxnSpPr>
        <p:spPr>
          <a:xfrm flipH="1" flipV="1">
            <a:off x="5115340" y="490330"/>
            <a:ext cx="1152938" cy="2584174"/>
          </a:xfrm>
          <a:prstGeom prst="straightConnector1">
            <a:avLst/>
          </a:prstGeom>
          <a:ln w="38100">
            <a:solidFill>
              <a:srgbClr val="FF0000">
                <a:alpha val="69804"/>
              </a:srgb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BA7E63C-DC90-475C-8A41-F33463FFD86D}"/>
              </a:ext>
            </a:extLst>
          </p:cNvPr>
          <p:cNvSpPr txBox="1"/>
          <p:nvPr/>
        </p:nvSpPr>
        <p:spPr>
          <a:xfrm>
            <a:off x="5400261" y="3074504"/>
            <a:ext cx="3391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changing the </a:t>
            </a:r>
            <a:r>
              <a:rPr lang="en-US" dirty="0" err="1"/>
              <a:t>url</a:t>
            </a:r>
            <a:r>
              <a:rPr lang="en-US" dirty="0"/>
              <a:t> to followers</a:t>
            </a:r>
          </a:p>
        </p:txBody>
      </p:sp>
    </p:spTree>
    <p:extLst>
      <p:ext uri="{BB962C8B-B14F-4D97-AF65-F5344CB8AC3E}">
        <p14:creationId xmlns:p14="http://schemas.microsoft.com/office/powerpoint/2010/main" val="3484901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</Words>
  <Application>Microsoft Office PowerPoint</Application>
  <PresentationFormat>Widescreen</PresentationFormat>
  <Paragraphs>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RouterOutlet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RouterOutlet</dc:title>
  <dc:creator>Lucid Unity</dc:creator>
  <cp:lastModifiedBy>Lucid Unity</cp:lastModifiedBy>
  <cp:revision>12</cp:revision>
  <dcterms:created xsi:type="dcterms:W3CDTF">2018-12-21T08:21:50Z</dcterms:created>
  <dcterms:modified xsi:type="dcterms:W3CDTF">2018-12-21T08:34:25Z</dcterms:modified>
</cp:coreProperties>
</file>