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13B"/>
    <a:srgbClr val="39B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C2BD-0F86-4585-82ED-A5371358A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A5490-14F5-4E19-BAA4-3B054FBA6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B23D3-A2EC-4328-94DA-5ECB7195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9497-97F7-49EC-8151-DE501ABD754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57F8-C54C-43E3-8F6E-21FF4601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31BAE-CA64-4E67-AD92-493449FB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1129-C1E3-4C94-9A0F-C6CEC4A0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97B6-2575-4B04-86F1-5C96D4A9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07289-0942-4690-B498-3D2A353D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74EF9-6B0F-4564-87E3-E4CA35F7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9497-97F7-49EC-8151-DE501ABD754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3E89A-4F96-4913-A768-283B2117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362AA-75B0-4160-90D5-D2E238A1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1129-C1E3-4C94-9A0F-C6CEC4A0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5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81A58-21C1-4446-A957-9EF6865C8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44780-0965-4A47-9CE0-4DF0D1B50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17588-C507-4B87-85E1-42776B46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9497-97F7-49EC-8151-DE501ABD754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05CFF-1C4E-4257-9CC1-88342874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AC1A-7ABE-4A01-94F5-74442463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1129-C1E3-4C94-9A0F-C6CEC4A0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0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24AF-6D5B-4F68-B108-A22635F1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41CE-95E5-40C6-94C5-8750CA6A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CD1E1-9551-4286-AA73-7B46CAD1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9497-97F7-49EC-8151-DE501ABD754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0D81-CB91-441D-8BA3-6144642C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30D3C-5CB6-482D-BBE8-C9758836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1129-C1E3-4C94-9A0F-C6CEC4A0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F8BA-F146-4340-90AC-DC8C4E7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2B7D-E4AD-43C1-9941-7794D01F8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306AA-A73D-4825-A666-6FF907DC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9497-97F7-49EC-8151-DE501ABD754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C8FAA-23F6-4131-B582-58BE5438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FB90-15A3-4AB9-85A3-7AF0AC2A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1129-C1E3-4C94-9A0F-C6CEC4A0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1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6496-47B7-4916-9E1C-FD3E29E3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02DE-A41E-403B-AC46-F64FE69B0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C5B62-3761-41A0-9B04-6092FFDB4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3F82E-11B5-4C28-82E2-C744BDA7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9497-97F7-49EC-8151-DE501ABD754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9E01D-96C9-4DD1-9486-B9701928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106D5-CFE5-44E9-BDBB-4150D6CD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1129-C1E3-4C94-9A0F-C6CEC4A0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EAA8-A6DC-48E0-B889-22F86B5E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C89C8-0900-40FA-BD3A-25968B9BC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27E95-6EDD-459E-9D01-5A3285126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7ADC8-DBE2-4593-8F28-7467E3594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3AC5C-5773-4F6B-A3DA-25FB00278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020CF-8F55-4765-8C65-84744E3E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9497-97F7-49EC-8151-DE501ABD754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ACAEDF-A3A5-4EDB-AE61-B682573A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DC640-C28B-451B-8052-6BBFBFAA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1129-C1E3-4C94-9A0F-C6CEC4A0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4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E519-BA27-430F-BBC9-EB13017B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E54E8-97AD-42A9-9785-4614FAFF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9497-97F7-49EC-8151-DE501ABD754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922C8-360E-4856-B5A5-ECE624E0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80C36-7365-427E-BAF0-F8917945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1129-C1E3-4C94-9A0F-C6CEC4A0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9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0348F-0425-4EE9-AA8A-703272FC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9497-97F7-49EC-8151-DE501ABD754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A8556-2907-4C7A-932F-F46D99AB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28C60-95D0-4203-8B1E-9DE1188E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1129-C1E3-4C94-9A0F-C6CEC4A0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8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6BA2-6856-4A4F-9078-68DB7040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B9E5-3F17-4B8D-99BC-4AD13668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80123-A589-48DF-ADF9-EEA3DB650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53E4-F319-459C-8934-FD859FB4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9497-97F7-49EC-8151-DE501ABD754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E75D2-311C-47E5-AD08-E5624165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9149E-5049-49A6-A68E-02DD649F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1129-C1E3-4C94-9A0F-C6CEC4A0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1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AA17-A37B-4E33-986A-AC7CC062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5FEFC-834F-4111-B19D-1AD18087E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F53EE-2559-4C07-856E-EF85437AE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006DF-33B2-4815-9C8F-E0714BCD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9497-97F7-49EC-8151-DE501ABD754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31198-A1D4-4EB6-B399-2A85510F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2614A-B9AE-491E-8BB8-3670906E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1129-C1E3-4C94-9A0F-C6CEC4A0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0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9AA0D-9DD7-4249-A4EA-61A97046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E35-B473-4B58-B8EB-5386829C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AA4BB-78B6-4735-9125-4271C950B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E9497-97F7-49EC-8151-DE501ABD754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5D447-F3CB-4E91-8E9B-CD63CC555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27A5D-296A-4810-B75E-3ED2B62CB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B1129-C1E3-4C94-9A0F-C6CEC4A03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2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lIns="914400" rIns="914400">
            <a:normAutofit/>
          </a:bodyPr>
          <a:lstStyle/>
          <a:p>
            <a:pPr algn="ctr"/>
            <a:r>
              <a:rPr lang="en-US" sz="4800" dirty="0">
                <a:solidFill>
                  <a:srgbClr val="DD0330"/>
                </a:solidFill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570B49-5EBF-42A7-B5FD-05078CC7D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4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E967B6-C4BD-4D92-B0A4-0470605BF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9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4F3DF8-D486-46F3-9ED3-ED70E8ED1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288E2B-BE1F-43D6-96C9-78153F7B110C}"/>
              </a:ext>
            </a:extLst>
          </p:cNvPr>
          <p:cNvSpPr/>
          <p:nvPr/>
        </p:nvSpPr>
        <p:spPr>
          <a:xfrm>
            <a:off x="11304104" y="6440557"/>
            <a:ext cx="795131" cy="304800"/>
          </a:xfrm>
          <a:prstGeom prst="rect">
            <a:avLst/>
          </a:prstGeom>
          <a:solidFill>
            <a:srgbClr val="39B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943731-3BE2-4652-BE0B-480C2B92C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0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8EAD22-341D-44F9-A571-DB8AE5C71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1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5B9C3C-B79E-48FF-AC10-419EADB90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F60C15-6521-44B0-9CF0-1428B921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825827-7135-494D-B189-590385D87B8C}"/>
              </a:ext>
            </a:extLst>
          </p:cNvPr>
          <p:cNvSpPr/>
          <p:nvPr/>
        </p:nvSpPr>
        <p:spPr>
          <a:xfrm>
            <a:off x="11343861" y="6440557"/>
            <a:ext cx="755374" cy="318052"/>
          </a:xfrm>
          <a:prstGeom prst="rect">
            <a:avLst/>
          </a:prstGeom>
          <a:solidFill>
            <a:srgbClr val="2B3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3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BCC7C4-75BC-446A-8C3E-8CCD3D67F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8DA126-4373-44E3-9269-ED4EFD5B76AB}"/>
              </a:ext>
            </a:extLst>
          </p:cNvPr>
          <p:cNvSpPr/>
          <p:nvPr/>
        </p:nvSpPr>
        <p:spPr>
          <a:xfrm>
            <a:off x="11304104" y="6440557"/>
            <a:ext cx="795131" cy="304800"/>
          </a:xfrm>
          <a:prstGeom prst="rect">
            <a:avLst/>
          </a:prstGeom>
          <a:solidFill>
            <a:srgbClr val="39B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4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3BAECD-EDF1-4DE8-B41A-CE697049F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8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535462-BE9E-4A3B-A11A-8BC75AF9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41C085-946D-48C8-8B20-44EDA52A32A6}"/>
              </a:ext>
            </a:extLst>
          </p:cNvPr>
          <p:cNvSpPr/>
          <p:nvPr/>
        </p:nvSpPr>
        <p:spPr>
          <a:xfrm>
            <a:off x="11343861" y="6440557"/>
            <a:ext cx="755374" cy="318052"/>
          </a:xfrm>
          <a:prstGeom prst="rect">
            <a:avLst/>
          </a:prstGeom>
          <a:solidFill>
            <a:srgbClr val="2B3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BC03F7-8458-4521-802E-A702ECC4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6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15EF87-349A-4B21-A29E-F01B15E94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8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A1C7F4-6D9C-4086-920E-24D5ADFE0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6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BF1798-3EAA-41C6-AC0D-CC1E130BF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2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C70A51-45BE-49CD-90BB-0852F3EA2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7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</dc:title>
  <dc:creator>Lucid Unity</dc:creator>
  <cp:lastModifiedBy>Lucid Unity</cp:lastModifiedBy>
  <cp:revision>16</cp:revision>
  <dcterms:created xsi:type="dcterms:W3CDTF">2019-01-23T02:46:00Z</dcterms:created>
  <dcterms:modified xsi:type="dcterms:W3CDTF">2019-01-23T04:34:09Z</dcterms:modified>
</cp:coreProperties>
</file>