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ED0B-15BA-48F8-8D9D-B87CFF52F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FA44E-9237-4F87-A60F-0B091FF68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0E92E-85D1-4A31-B33D-F2471967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386-01B1-4A9E-8FCE-90AF8275E77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A89EA-6F07-4E51-B37C-3C494384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88341-04D4-4DF6-8E74-C110FCC4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4729-94CA-4BB8-983C-05BAD7A3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E984-889A-40A3-B503-E1051D3D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944C5-3367-4290-9DFB-27ED7F08C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950AA-D0EC-4964-9804-588C74CF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386-01B1-4A9E-8FCE-90AF8275E77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96C1-6B7E-4BF6-956D-080CED8B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3473F-FDAE-49FE-9122-C4716A15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4729-94CA-4BB8-983C-05BAD7A3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5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E00FF-1FC9-4F81-941F-2F622E59F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F7EC1-AC9B-41B0-BAF6-6A5A8A5AC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D1638-754D-4945-98A7-CE7F964C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386-01B1-4A9E-8FCE-90AF8275E77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FD14B-C935-47DF-8790-CE9CDB4A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9EAD5-D099-4F24-BE5E-3E723711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4729-94CA-4BB8-983C-05BAD7A3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6F02-E4FE-4994-8809-1CDB5D1A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3182-8357-48B1-8CAA-FCD845DC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00A-A7B4-4D8C-9624-A357CF3A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386-01B1-4A9E-8FCE-90AF8275E77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4643-A819-4BA6-A9C0-01109DA5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8451-3479-473C-A114-6EBE99DA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4729-94CA-4BB8-983C-05BAD7A3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3066-3A32-436C-912A-E003D9F4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C10EA-ED55-4B5F-AC72-F33950CA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81D5-29E2-46EA-ABC2-4BA4BD38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386-01B1-4A9E-8FCE-90AF8275E77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7602-0CD1-4D01-8C55-08407996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74FE2-257D-40E6-B960-C53CE59C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4729-94CA-4BB8-983C-05BAD7A3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6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F709-0F27-484C-BB06-07389D59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0918-C324-401D-AFBF-3D1EB8EFE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B2DCE-BA50-464F-B0B2-59D786707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A632-68DB-43F7-B4E8-26876831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386-01B1-4A9E-8FCE-90AF8275E77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04367-9527-48D5-BDA2-2D83A661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D1665-FDB4-4FB2-8830-55F8E7C2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4729-94CA-4BB8-983C-05BAD7A3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3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E7C2-AB80-4CDA-A3DC-1DD096A1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A6E-8DC7-409F-BA7A-345CEB19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B0ED4-300C-4493-A88B-FB1C4060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9DCF8-0CE1-4C73-BFA4-07C326509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55D12-D4AB-437E-BC15-062922F1B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FEB7A-F1A2-418C-BB01-6FCD5EEF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386-01B1-4A9E-8FCE-90AF8275E77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0E46F-FB22-4203-A8A7-17FFBB41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06243-7775-4B70-9430-59A75F31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4729-94CA-4BB8-983C-05BAD7A3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4C72-2F75-42A2-9D9E-2717726F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3A62F-3405-448A-8D5B-F63848D5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386-01B1-4A9E-8FCE-90AF8275E77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AF449-546C-4281-A8DD-B4688387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15EC-C4A9-4AC8-9670-01F3B160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4729-94CA-4BB8-983C-05BAD7A3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1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2731A-8EC3-46C2-A649-E5E539AF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386-01B1-4A9E-8FCE-90AF8275E77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90BCC-7CA8-498E-B14A-1BCDCD87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7127-E7FB-4238-B52B-D63BBDDB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4729-94CA-4BB8-983C-05BAD7A3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5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5434-EBDA-4503-A872-A6EAE648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EBBC7-7FC2-4DFF-89C7-726C8A848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1BA47-A449-460D-90E1-53F36CBC6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C5179-4893-4BCF-B0B9-24537D76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386-01B1-4A9E-8FCE-90AF8275E77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DB03C-5182-472D-B4C9-3EC12AB7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38FC9-26B0-4239-A707-026DAD78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4729-94CA-4BB8-983C-05BAD7A3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0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CB53-B6FE-4BB7-9D48-DEB01BE8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95444-B837-4185-9926-1F9CEB708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B2EA6-2E6C-4A85-8576-91A0F470B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BE7D6-15FD-4D82-9F86-B1898982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9386-01B1-4A9E-8FCE-90AF8275E77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CA4A2-7668-4EA9-BBE8-7DC65CF4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1759B-869A-4835-96EF-DAE8D40C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4729-94CA-4BB8-983C-05BAD7A3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9016B-A77C-4C2B-BCAC-EE509CCA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068DF-7C40-4AB7-8ABD-D301803B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7F13-3BEB-4F7E-9303-AD6F7E850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9386-01B1-4A9E-8FCE-90AF8275E77B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B7ABD-066F-4C56-83D8-1C649B9F0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5CCA-3547-4ABB-9172-FA13BE5DB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34729-94CA-4BB8-983C-05BAD7A3B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4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Essential TypeScript Plugins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EBDCA5-2C05-49C8-AE7B-3E1D6B0D4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A191576-A189-4290-96DC-49EC7D969522}"/>
              </a:ext>
            </a:extLst>
          </p:cNvPr>
          <p:cNvGrpSpPr/>
          <p:nvPr/>
        </p:nvGrpSpPr>
        <p:grpSpPr>
          <a:xfrm>
            <a:off x="4764158" y="3233535"/>
            <a:ext cx="496956" cy="1285458"/>
            <a:chOff x="4777410" y="3286544"/>
            <a:chExt cx="496956" cy="1285458"/>
          </a:xfrm>
        </p:grpSpPr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A9118058-AA2C-4FE5-9224-2B5EC9BEC9F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383159" y="3680795"/>
              <a:ext cx="1285458" cy="496955"/>
            </a:xfrm>
            <a:prstGeom prst="bentConnector3">
              <a:avLst>
                <a:gd name="adj1" fmla="val -51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0AEF8E-F0E3-4064-B887-12B03CEFD66A}"/>
                </a:ext>
              </a:extLst>
            </p:cNvPr>
            <p:cNvCxnSpPr/>
            <p:nvPr/>
          </p:nvCxnSpPr>
          <p:spPr>
            <a:xfrm flipH="1">
              <a:off x="4823792" y="4572002"/>
              <a:ext cx="450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220E993-89E0-40F7-9501-1C112A9AE8BD}"/>
              </a:ext>
            </a:extLst>
          </p:cNvPr>
          <p:cNvSpPr txBox="1"/>
          <p:nvPr/>
        </p:nvSpPr>
        <p:spPr>
          <a:xfrm>
            <a:off x="5459896" y="3763617"/>
            <a:ext cx="24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 these two plugins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0CB2D7-F4F4-4772-A782-A232BA8AD2B4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6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7181F0-2502-4F67-8C68-43B314C5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158A94-8206-4826-A3B3-91F40CB54C0B}"/>
              </a:ext>
            </a:extLst>
          </p:cNvPr>
          <p:cNvSpPr/>
          <p:nvPr/>
        </p:nvSpPr>
        <p:spPr>
          <a:xfrm>
            <a:off x="5009322" y="1484243"/>
            <a:ext cx="3896139" cy="37106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387FA6-A3E1-40E0-86D6-532E57AEBC2C}"/>
              </a:ext>
            </a:extLst>
          </p:cNvPr>
          <p:cNvCxnSpPr>
            <a:cxnSpLocks/>
          </p:cNvCxnSpPr>
          <p:nvPr/>
        </p:nvCxnSpPr>
        <p:spPr>
          <a:xfrm flipH="1" flipV="1">
            <a:off x="9051236" y="1775792"/>
            <a:ext cx="702364" cy="37106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24A900-7ADC-4770-8044-B49E0D508B7E}"/>
              </a:ext>
            </a:extLst>
          </p:cNvPr>
          <p:cNvSpPr txBox="1"/>
          <p:nvPr/>
        </p:nvSpPr>
        <p:spPr>
          <a:xfrm>
            <a:off x="9282570" y="2146852"/>
            <a:ext cx="2752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When we organize module,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this is an ugly path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671FB1-113D-4D91-9067-BF1552B376D8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1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DCF8B1-84B5-4FAF-90DF-696A9FB2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5DBCF3-9B22-47D0-BFF0-9095AC5D5729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E6B6C-F104-4AAE-8A39-24D2C2DE598E}"/>
              </a:ext>
            </a:extLst>
          </p:cNvPr>
          <p:cNvSpPr/>
          <p:nvPr/>
        </p:nvSpPr>
        <p:spPr>
          <a:xfrm>
            <a:off x="5009323" y="1484243"/>
            <a:ext cx="3352800" cy="37106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4D93C6-61FF-4FD9-AD96-5BA8962F44A5}"/>
              </a:ext>
            </a:extLst>
          </p:cNvPr>
          <p:cNvCxnSpPr>
            <a:cxnSpLocks/>
          </p:cNvCxnSpPr>
          <p:nvPr/>
        </p:nvCxnSpPr>
        <p:spPr>
          <a:xfrm flipH="1" flipV="1">
            <a:off x="8468140" y="1669774"/>
            <a:ext cx="1245703" cy="437322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AFAB48-7B10-4755-9DDF-1A06B7891F2C}"/>
              </a:ext>
            </a:extLst>
          </p:cNvPr>
          <p:cNvSpPr txBox="1"/>
          <p:nvPr/>
        </p:nvSpPr>
        <p:spPr>
          <a:xfrm>
            <a:off x="9210261" y="2107096"/>
            <a:ext cx="3041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 want to define like this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so we modified our typescript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394205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8094CE-4FED-4652-B419-B6BC4709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8A9611-C5DB-4CC0-A348-81BE51480A8D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0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DF55F5-8FF1-4540-A96E-C3C5B578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DA072A-477D-49B3-A4A4-C44E61F0DE98}"/>
              </a:ext>
            </a:extLst>
          </p:cNvPr>
          <p:cNvCxnSpPr>
            <a:cxnSpLocks/>
          </p:cNvCxnSpPr>
          <p:nvPr/>
        </p:nvCxnSpPr>
        <p:spPr>
          <a:xfrm flipH="1">
            <a:off x="4505740" y="3935896"/>
            <a:ext cx="140473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84075C-FB05-4F8C-A21F-0FD52B968E1B}"/>
              </a:ext>
            </a:extLst>
          </p:cNvPr>
          <p:cNvSpPr txBox="1"/>
          <p:nvPr/>
        </p:nvSpPr>
        <p:spPr>
          <a:xfrm>
            <a:off x="5910470" y="3776870"/>
            <a:ext cx="17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Alias of the path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24951-04D9-4656-8E70-CFC52B89AEA0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Essential TypeScript Plugins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TypeScript Plugins</dc:title>
  <dc:creator>Lucid Unity</dc:creator>
  <cp:lastModifiedBy>Lucid Unity</cp:lastModifiedBy>
  <cp:revision>9</cp:revision>
  <dcterms:created xsi:type="dcterms:W3CDTF">2019-01-23T04:34:43Z</dcterms:created>
  <dcterms:modified xsi:type="dcterms:W3CDTF">2019-01-23T04:48:07Z</dcterms:modified>
</cp:coreProperties>
</file>