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8A41-A8C9-4197-8469-80F3FBFE7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1CC2C-2686-4A5C-B287-A4F37874B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BCF1-5CA2-414E-8CA5-194D7431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42F1-A180-45A7-99F3-3AC6B49F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9C9A-4734-4F9D-8824-4CF374ED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7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92F4-66C8-4051-A843-9518140D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5F2B3-AEFE-4D70-A746-BD756B782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0F08-D0A3-4DA1-B431-4AEF9035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A4D3-9589-4F78-BDA3-6664AF79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7C9E6-F7FA-4656-8A6E-CF391995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EF3BE-E978-4799-BA48-B7B80CDB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10EE3-1322-4DBA-8672-15B4055F2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67F70-BBB2-4D3D-9A3A-E5CEFF76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7B4F-FC02-49FB-9D36-60B14A61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CD5A-0152-4550-9FFB-92C05875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8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1248-5DE4-4588-9FBD-3EF87AAB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E732-350C-47DA-8DE8-2C44C06C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D3E4-545C-47AF-AE69-40E6B97E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B1B1-FBE0-49A0-B77B-F08E3B00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657D-F37B-4E13-B098-0B9C240B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B81B-20B1-42B2-AABB-B5CD577C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CC048-EFA1-44E5-A1B6-83D31CCD1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C670-899B-4BDD-9CAF-6097EF51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75DE-332C-4E45-9116-44013A6D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25DBC-2436-43CD-8D70-EF182CE4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4EBA-7BB1-417B-A349-E216D728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17A5-695A-4069-B082-1AA352A86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F0804-B0BB-4090-909D-BF1B5719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329EA-5000-45D8-8FA7-BBFBE1BC9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9593-9930-442F-8B52-B16B0133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1DFCB-840A-4C5E-B4D7-45731DB5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4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9D4-35EF-432D-91DA-6AD5759CE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E256-7F86-43D1-9469-7E651CA5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C5982-259E-4602-803A-3C7BF34B3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75951-2E37-4080-A144-782B165C2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D98BE-EB51-4CD6-B9C3-3D260DFAA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F4D3B-B6D9-4E4C-818C-97FB3830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CC20E-A07A-4ABF-8E7B-100AD454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76350-100D-458E-BAAE-BE353A79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2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AFA4-5C03-4533-93CE-C200731A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1CBD8-15A5-4703-AE10-E97D5E7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ACAE4-6983-4C40-AA86-CF62F623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38B67-D2F0-4C9F-9229-9D3F5BAF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0A2BA7-DDA4-4D35-B2D2-3C4A72E7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6A504-47E2-45ED-A973-8ED03B8E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517D4-2781-4CAA-9314-0C79F5BC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5277-0E22-4E17-AAD0-11F10393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F545-74B9-43A0-B819-399E7F15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AC6F4-8993-47BA-9051-7AB2928C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ABCA-5D24-427A-9AD4-2FED1CE6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ED7FF-22BE-4755-A789-10F556DF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C6A26-0E4D-4C2C-9114-2A843E2A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3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3A33-3375-4FF6-9D8D-C7411470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B2243-B9A5-4E2F-92DC-DE8128BF4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4CC8F-D34C-42C7-A0D6-1FCA8730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7F296-45B4-4757-9650-43A8DBCC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10338-344E-4663-8236-BE818D8F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F935E-5956-4670-8E9F-D07BEDDA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5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581D5-7AA1-48A1-BB0E-316F8397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18FF-0FCF-47DA-B2A0-F600E599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0938-B7B0-46E8-8E07-6AE8DF92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7137-F514-418E-AF8A-CBEC89144F6F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3C63B-926D-42BA-8B0E-37C74A585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762E-29B9-4E3F-AE3F-AE9D01331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61193-8211-42EE-9A99-2F6C2E178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2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 lIns="914400" rIns="914400">
            <a:normAutofit/>
          </a:bodyPr>
          <a:lstStyle/>
          <a:p>
            <a:pPr algn="ctr"/>
            <a:r>
              <a:rPr lang="en-US" sz="4800" dirty="0">
                <a:solidFill>
                  <a:srgbClr val="DD0330"/>
                </a:solidFill>
              </a:rPr>
              <a:t>Creating the Shopping Module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E79795-6FAC-46D2-8871-F7E75D56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0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6FAA14-05B3-4CD2-B7FC-86113D3B2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15886B-F0D7-46D7-995C-04A08CCEF32E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C3785D-C0FA-4C2F-B92A-E0AFC380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AD8715-8C28-4CEA-98DA-2B0FCADB4DA1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C84626-7A02-4F1C-ABEB-40D44B2C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9168C5-C2F0-49A8-B320-5C258BED742A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51924-0432-49AE-A372-DCBDD02F2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E5777A-0686-474D-94E9-DEB7550CC556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50446-00A0-47D9-90E0-F16B0B19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CCE418-79D0-4F13-B7E3-229BC8D91DCC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76D45-9B57-4D74-942C-0BD28D385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53582-B3A9-4E73-BFFB-31B3E1ADC9BE}"/>
              </a:ext>
            </a:extLst>
          </p:cNvPr>
          <p:cNvSpPr txBox="1"/>
          <p:nvPr/>
        </p:nvSpPr>
        <p:spPr>
          <a:xfrm>
            <a:off x="7103165" y="4346714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Delete Admin Routes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F97CE-3DE4-4E7C-827D-619B1EAF8097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8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BA4522-9BE7-4E2F-BA15-EDBAD7C41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83C653D-A3C7-4F61-828D-FCA2051412AF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4BE6AB-319D-4A31-969E-D1A81B54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F80BF9-295D-4D6E-8B36-F100818EC116}"/>
              </a:ext>
            </a:extLst>
          </p:cNvPr>
          <p:cNvSpPr/>
          <p:nvPr/>
        </p:nvSpPr>
        <p:spPr>
          <a:xfrm>
            <a:off x="11317357" y="6480313"/>
            <a:ext cx="781878" cy="291548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4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Creating the Shopping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the Shopping Module</dc:title>
  <dc:creator>Lucid Unity</dc:creator>
  <cp:lastModifiedBy>Lucid Unity</cp:lastModifiedBy>
  <cp:revision>11</cp:revision>
  <dcterms:created xsi:type="dcterms:W3CDTF">2019-01-23T06:08:28Z</dcterms:created>
  <dcterms:modified xsi:type="dcterms:W3CDTF">2019-01-23T06:16:47Z</dcterms:modified>
</cp:coreProperties>
</file>