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B984-1948-4326-90FD-46FEFC847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4B536-2527-4D1A-AAC7-691B2BEEF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E7B68-378A-46D2-9127-1575F7F2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C13-0ED0-4FC0-BDE3-C1485FF6D48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120DF-7C78-4F20-A49E-173715E1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0C10-DA92-495A-85AD-3A09F059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5F3-64FF-4ADF-AEEB-ABEA5A0D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18A0-B8F5-4297-8C1D-75245E82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5A00E-7623-4AA8-8C6D-54B5EFC28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B530-3D54-4EC3-8A78-A1E1CB62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C13-0ED0-4FC0-BDE3-C1485FF6D48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C5FB-4C1E-44BE-B344-C096DF4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E609A-83C9-47F1-A6F2-D779D9A5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5F3-64FF-4ADF-AEEB-ABEA5A0D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95650-4805-4F59-B4B9-89FEB0363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5755B-B5C9-4B20-97B8-2EDD9DE8B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2D37-95D6-47B6-8E7F-518CE2C1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C13-0ED0-4FC0-BDE3-C1485FF6D48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49A9-4B73-4FC3-921A-D106B1CF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F2A8-2AE1-4C6E-9535-614F5B60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5F3-64FF-4ADF-AEEB-ABEA5A0D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8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9139-BB5A-4DC9-AE9D-B931025C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483D-8E1D-4366-B762-BA80BBAA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E2A6-4397-4738-91BE-988B9D7D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C13-0ED0-4FC0-BDE3-C1485FF6D48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0FD56-F852-433D-90AB-9A685D89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92034-9A7C-4961-B5F6-68809DB7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5F3-64FF-4ADF-AEEB-ABEA5A0D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6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3A29-BB0D-408F-BB74-F779F8D3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14B5E-115F-4359-93EE-D662FC38D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1EBE6-CB57-4344-931F-E50FE126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C13-0ED0-4FC0-BDE3-C1485FF6D48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647A2-9B4D-4DC4-8EDD-46D4CAB7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7219-6FBF-4ECE-907C-78139E78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5F3-64FF-4ADF-AEEB-ABEA5A0D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3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45B6-5BF2-4FBC-A754-F49B68B7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FFE58-90D5-442C-8A59-4367E5E13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4CFDF-80AA-403E-A0F3-FEB361790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2EFC1-6A35-4E68-82EE-B6B3F8C6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C13-0ED0-4FC0-BDE3-C1485FF6D48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45A38-B4DD-434D-8A09-38C5294B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A5289-1DE8-4A94-9B25-8900146B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5F3-64FF-4ADF-AEEB-ABEA5A0D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10FD-B235-401D-B5E1-1C56D438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0B65-DC2F-4B86-A4C3-1427DBDE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61A20-4734-4BFA-9AD9-A6F440AC2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E698E-B3A1-4A60-94D9-ABA5CB1ED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9ACEB-2D42-43F8-BD0E-46997229E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87540-1919-48D0-AFB6-7FB16D38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C13-0ED0-4FC0-BDE3-C1485FF6D48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03611-4F41-4475-B47A-7FE68328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17280-129A-4103-BC29-00CF08A9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5F3-64FF-4ADF-AEEB-ABEA5A0D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999E-091F-4B2B-A7EF-CBBF296C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CFF16-4848-4512-BD28-9652D809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C13-0ED0-4FC0-BDE3-C1485FF6D48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5034C-2DAD-469E-9048-9C2A8F85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F1142-901D-4777-A417-29B93CF0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5F3-64FF-4ADF-AEEB-ABEA5A0D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C919A-3CA9-4711-A1B3-EAB5CB5F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C13-0ED0-4FC0-BDE3-C1485FF6D48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90314-4D44-41C7-A2D0-B15814F9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71303-22E4-4FCA-8539-C705EC5C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5F3-64FF-4ADF-AEEB-ABEA5A0D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AD63-DC26-4410-A053-1C66CE5A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CC4C-1095-41FB-B6F9-BF2BED7F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E1A3F-A491-4BA6-A2E5-59D4E09D3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B7BA-E105-477C-8011-20CA3730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C13-0ED0-4FC0-BDE3-C1485FF6D48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5199-1870-405D-B1EE-5FB0FF24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FEC36-364C-4ACE-901B-B85F470A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5F3-64FF-4ADF-AEEB-ABEA5A0D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6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EA0A-C9F6-418A-B72F-0FDEDA18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62D4E-EB8D-44C6-9901-F5BDC45C1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EEFA4-0202-40B7-902F-D79552A15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431A8-8047-4345-9457-E948AA15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2C13-0ED0-4FC0-BDE3-C1485FF6D48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CE1E0-C58B-4161-AFEA-2A82E55C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FD332-549D-414E-B607-97E19F48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445F3-64FF-4ADF-AEEB-ABEA5A0D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6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9B255-8C24-44CA-90A3-F65D167F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439B4-0AAD-457F-8FC1-8E18C033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4651-FE86-429F-92CD-73828B04F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D2C13-0ED0-4FC0-BDE3-C1485FF6D489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43D56-61E4-439F-865A-E9ECB8BC9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A4ED-80A0-4C63-9391-12BB603AB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445F3-64FF-4ADF-AEEB-ABEA5A0DC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3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Creating the Core Module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BFF96B-FA51-4CB9-9C6C-3EFB77D4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130E6C-5A94-472A-A2C4-9F3330CE4B10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8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F02696-0C3B-4B2E-B809-7B5A7159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DBCE1E-8353-4DC2-8777-73F92CD7C350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C7FEBF-C2DD-433C-925C-0D1EDDE31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76E22F-11A1-4428-BABE-ABECFCF8AB91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99DEF-EC2F-4ACD-89E1-ACD689DB0723}"/>
              </a:ext>
            </a:extLst>
          </p:cNvPr>
          <p:cNvSpPr txBox="1"/>
          <p:nvPr/>
        </p:nvSpPr>
        <p:spPr>
          <a:xfrm>
            <a:off x="4174435" y="4532243"/>
            <a:ext cx="281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Move these to Core Module</a:t>
            </a:r>
          </a:p>
        </p:txBody>
      </p:sp>
    </p:spTree>
    <p:extLst>
      <p:ext uri="{BB962C8B-B14F-4D97-AF65-F5344CB8AC3E}">
        <p14:creationId xmlns:p14="http://schemas.microsoft.com/office/powerpoint/2010/main" val="362874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C4C015-79B7-47A3-9FE9-D6AF2D04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E1D4C1-15C9-4401-AE62-C566BFEF53FA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3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8B0691-2FE2-4805-8593-07A5FACF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25ECA1-71B6-458C-9E27-6F5DDF7A8C39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3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D7EE8B-897C-4362-99F5-8C23BBA20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15E831-CD09-44CA-A972-E372751A1C6C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1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20F044-63DB-4DAD-848C-CB4303B8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822245-95CC-4D4D-89F9-3A1B37BA2118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7D68A-4ACD-4894-BE59-FF42AD524311}"/>
              </a:ext>
            </a:extLst>
          </p:cNvPr>
          <p:cNvSpPr txBox="1"/>
          <p:nvPr/>
        </p:nvSpPr>
        <p:spPr>
          <a:xfrm>
            <a:off x="4810540" y="3191325"/>
            <a:ext cx="645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Our link does not working before adding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RouterModule.forChild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([])</a:t>
            </a:r>
          </a:p>
        </p:txBody>
      </p:sp>
    </p:spTree>
    <p:extLst>
      <p:ext uri="{BB962C8B-B14F-4D97-AF65-F5344CB8AC3E}">
        <p14:creationId xmlns:p14="http://schemas.microsoft.com/office/powerpoint/2010/main" val="101557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Creating the Core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the Core Module</dc:title>
  <dc:creator>Lucid Unity</dc:creator>
  <cp:lastModifiedBy>Lucid Unity</cp:lastModifiedBy>
  <cp:revision>16</cp:revision>
  <dcterms:created xsi:type="dcterms:W3CDTF">2019-01-23T06:18:22Z</dcterms:created>
  <dcterms:modified xsi:type="dcterms:W3CDTF">2019-01-23T06:24:24Z</dcterms:modified>
</cp:coreProperties>
</file>