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57FB-90A2-498B-B8FE-B563614B4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29747-11F1-4C11-82CB-54FB4281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04F6-C0F8-4414-ABDA-D3ECE480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6401-85B3-48D9-A5C3-6CECBB7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6EAE-3C8E-40EA-87F8-A31DB19F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579-F484-42E7-963F-82CC13B8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D7DE3-B914-4DD4-91D7-B4939E3C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79A8-8880-4F9B-80AE-8BD9E25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1319-545B-40A6-BD7B-6BD984DE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5C05-F4EE-40B7-B646-332BB8FD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D9C10-F002-4DB6-9984-CCF15C3C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0C1B-1198-480A-8E30-3FDD3816E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43B5-EC9B-4DE5-BED7-4D9931F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C183-EF61-460B-B66E-863BF455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BA48-A27F-4967-8311-B755A0A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084D-5460-4FD6-A02A-0923256E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D00-DB5D-404E-B677-D200BDFC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4A81-2E49-408E-9069-0C3BB5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07C5-3326-45D1-862A-532E74B6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A426-4B42-4E3E-A69B-2DD2052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27C7-A4B5-4360-BD49-EF1073E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C33E-1321-4759-B572-2BB5F3EE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D08C-C1B5-486F-A10F-4C69EAC3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7974-3636-4343-ABAF-BF7B484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EF7C-65DC-46DE-BA38-DEE26995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2CD-F836-401A-B80D-FF4D3BDD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771-8BF2-48CA-A915-79F78B3AB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F8F39-C554-4128-937A-3B90F6D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FB88-8A13-4866-831F-D4FAC509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27F6-11F1-451E-80D5-D43734A2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6283D-1B7A-4608-8C91-DED23706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1728-D2BE-4406-9AEA-CDD154A1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8F674-FF68-407C-A743-986A5AFB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84A5B-CCDB-48BE-9BBE-E6A22FE5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3CA3F-E34A-434B-ADBD-02B39ADF4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0774B-DAA9-489F-A5FC-6208A9E91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B1855-3404-4284-A122-057E45D7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1194E-CF87-4691-A68F-5F324407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B3B4A-EC5E-4C02-BC55-FB1FF9BA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874D-D7ED-40FE-8A8B-AF585D0B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DE5DA-7257-4BCF-8D4D-76718CA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11179-F55D-476B-8E8C-0BE8EAE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4CEB-9CF5-4BAB-A1AD-64D8CB8F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828D3-614C-4514-97A1-C3B6C708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664AD-D1E5-4F47-8745-6D9940F1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70345-AFAF-42F0-B436-2D5E07B4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9EB0-10EA-45AC-8878-DADFC513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FCC5-B8B6-4FEF-9168-32C767DC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6A474-DB1D-4AE3-999F-F06C8704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E28D5-9767-442E-AAFC-3EEE5A6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72DB8-01EB-4B7A-8E4D-CB16ADA5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E143-0252-4309-8BDE-5862F3C2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3EF3-AB49-4117-8962-9D4BD0D7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09A53-38C3-4997-BFF5-4060F0668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D49A-1D6D-40C4-9965-BA176743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42430-9CB6-4754-9AD8-D0C20A83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EBB6-5357-402E-A11D-4B5F06DC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E1B8-AD64-4C6D-9B99-EA5BB4A4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93405-5C98-48EB-A735-9F65403B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ABC5-3F16-405B-9214-597DF5E0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55DF-97E7-49E8-AD5D-2B318463D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CA48-FF1A-4EDB-802B-A1EC31327EC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2503-E28C-46F8-BADF-B18A0AA02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ED2A-6BD9-453E-8A0B-E420482ED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656D-D87A-4EA4-B1F0-85E4446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Adding Icons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12A14-B7B8-4080-90DB-906AAB9B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16895-4D32-4AEE-8DE2-EEBBB0B24E6C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F02B07-0DE3-4895-B4D1-394A0EB6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67B48-9041-451F-B1E4-F7B10A3EEE81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002C1F-31ED-420C-ADA9-5723611F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021BA7-038E-489B-A782-061FBB29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90AFDB-2C42-49B4-B940-21BA120EC574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55308-080F-43BF-9FE4-A3A75384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25EDF7-4496-4879-B802-83415736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285596-2FC0-45E1-A0E3-41D9422000A4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D41EF-BC27-43D3-80B8-4D1CE9A6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Adding Icons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Icons</dc:title>
  <dc:creator>Lucid Unity</dc:creator>
  <cp:lastModifiedBy>Lucid Unity</cp:lastModifiedBy>
  <cp:revision>9</cp:revision>
  <dcterms:created xsi:type="dcterms:W3CDTF">2019-01-23T08:09:24Z</dcterms:created>
  <dcterms:modified xsi:type="dcterms:W3CDTF">2019-01-23T08:12:15Z</dcterms:modified>
</cp:coreProperties>
</file>