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9B4-EF01-4449-9CD8-78ED4A252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F901-0A1E-443E-8EC0-D64A0E947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8ED3-B743-4973-9FDB-41E09C6A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5F76-1DCA-4489-A109-4FFFD107EEF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828D6-DDCA-49A3-9871-D978C9FD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5A2B-897B-46FF-B966-B5411F63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DD32-9E92-4EE9-B94D-2A72A47F6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9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FFDE-3313-4114-BEAC-CEA9B223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F6B5-E9EC-4524-B0CD-8D0BED385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C3FE5-6B2A-4654-B907-52972B79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5F76-1DCA-4489-A109-4FFFD107EEF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5A4B3-E899-4532-955D-24289D03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4454-F977-4942-94D3-9E7F1411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DD32-9E92-4EE9-B94D-2A72A47F6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1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088E8-D2C7-4BA0-8F60-28915104E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DDE8A-6D89-441F-B54B-BAFADAA18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A8A5C-1E0A-4A78-AD5E-36031FC8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5F76-1DCA-4489-A109-4FFFD107EEF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2093-0337-470C-97A7-31AC6BE8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556FB-4300-4CF4-9B88-795BC344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DD32-9E92-4EE9-B94D-2A72A47F6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2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36A6-C1EF-48DB-95B6-60ECD6E3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7E4E-8508-448E-8796-C06EC482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19085-19FE-4368-B2C2-BA89A309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5F76-1DCA-4489-A109-4FFFD107EEF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65A3B-6BD5-4DFB-8EF2-483CE6B0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29C9-1C86-4447-AE07-E6DEF28A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DD32-9E92-4EE9-B94D-2A72A47F6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2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C5D5-627D-423C-AC86-256242FF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4FEC-97D1-40D2-8848-F5D027F72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F3C23-4972-4103-85C6-E2EBA02C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5F76-1DCA-4489-A109-4FFFD107EEF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AAAB-FA55-4044-92DB-4FE7411E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5F43A-3943-4D42-8F39-455605F9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DD32-9E92-4EE9-B94D-2A72A47F6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11AA-A39D-4AC7-86E9-B3E600B8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04A6-7C6F-41E5-952C-5D41B609E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20F51-E6E1-4699-A38B-89ACF8A8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60CD9-7DBB-4442-BB6E-98A25AEF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5F76-1DCA-4489-A109-4FFFD107EEF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1179F-27EF-403C-BD85-F298B464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50DD9-338D-49B7-9680-0F1EC1E3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DD32-9E92-4EE9-B94D-2A72A47F6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1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891C-D2FD-4D88-A2CD-E27D61BB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017B2-C14B-4AC9-BF5B-A5243150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AF601-BDE3-4B40-A353-890EA4E56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AE339-7E43-404A-A1A1-9422756D3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CCBAD-DC65-4B37-BC91-3E08E2C46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489A0-725F-4664-A8EA-EDDCDC0F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5F76-1DCA-4489-A109-4FFFD107EEF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7E8B4-7588-48EC-8D41-65D1C7EB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59450-AE77-416F-81ED-C9AE13E5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DD32-9E92-4EE9-B94D-2A72A47F6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6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DA8E-9AFF-4C61-9325-3B6F1239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C38D6-9D65-4D30-8583-158D9503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5F76-1DCA-4489-A109-4FFFD107EEF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C82BF-A266-4ACC-8168-1C6DA1D2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60532-68ED-4B4D-ABE8-C4429F4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DD32-9E92-4EE9-B94D-2A72A47F6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573F8-CC82-45E1-B3C1-01510B04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5F76-1DCA-4489-A109-4FFFD107EEF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096B2-01A2-4AA2-9AA3-46DE45E1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11B28-48F5-4D6A-84DD-9E4F3A41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DD32-9E92-4EE9-B94D-2A72A47F6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B76-029D-467C-BD48-CD032A31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6F6C-6F9A-4073-ABB6-D71ADC459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52188-E1E5-4FE4-9B0C-8C1CEFD58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2F5AF-85FA-4182-BB53-951F7924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5F76-1DCA-4489-A109-4FFFD107EEF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7EA79-7623-4863-AC24-6C622290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F85A1-4561-4133-934B-D3E43FAD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DD32-9E92-4EE9-B94D-2A72A47F6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49D6-7017-4B39-936A-AE2ADFBE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4C494-1583-46DD-AD1E-9A5F3F63E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314AB-B74D-4531-A4F0-0CDD63EF4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A92AD-CBC0-47BC-82DA-56DF6F58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5F76-1DCA-4489-A109-4FFFD107EEF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66B9F-23E2-4B4B-BC3C-583DBFB0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64C29-EDE4-47A7-A54A-B5E88DC5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DD32-9E92-4EE9-B94D-2A72A47F6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7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4692E-CF5B-442C-A142-E0CBABC8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851DD-01A9-4F60-AF18-567F66305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4767-5F59-4636-ADE0-C80B3FC1C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25F76-1DCA-4489-A109-4FFFD107EEF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9681-E51F-4DDE-A268-9BDC00E22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AFBE-2533-405C-8645-3F6D60E79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2DD32-9E92-4EE9-B94D-2A72A47F6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Defining a Theme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706C6C-79E7-4C8E-B104-C5379A7C6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4BF47E-A1F3-4C5B-AECA-F12211BA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D8B127-98FE-4AC1-A017-C6B54465BCC2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8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F890DD-0146-41F9-95B6-180631E8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7D6B5C-8CA7-4978-8921-A5755F065323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0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D36986-DC0D-4EF6-A80C-C09D0344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A63740-A240-4FB3-8459-277D1BCA782B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8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ED239B-EBDC-4A27-8598-EBF81056F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0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0357A7-00A4-4537-9461-7C69B47DE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FF98B8-BC5B-461C-8AA1-DE7DA1CF79F6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C06864-F0F5-4B15-AA4A-DB5196D8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098EEF-061E-4F0B-90FE-32BE788D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DEBEC2-7DD2-4D35-AFDB-8E6C6AFE2602}"/>
              </a:ext>
            </a:extLst>
          </p:cNvPr>
          <p:cNvSpPr txBox="1"/>
          <p:nvPr/>
        </p:nvSpPr>
        <p:spPr>
          <a:xfrm rot="16200000">
            <a:off x="-1696279" y="3498574"/>
            <a:ext cx="412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end result of Defining a Theme</a:t>
            </a:r>
          </a:p>
        </p:txBody>
      </p:sp>
    </p:spTree>
    <p:extLst>
      <p:ext uri="{BB962C8B-B14F-4D97-AF65-F5344CB8AC3E}">
        <p14:creationId xmlns:p14="http://schemas.microsoft.com/office/powerpoint/2010/main" val="280499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609339-F466-4732-A744-40484BD0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Defining 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a Theme</dc:title>
  <dc:creator>Lucid Unity</dc:creator>
  <cp:lastModifiedBy>Lucid Unity</cp:lastModifiedBy>
  <cp:revision>9</cp:revision>
  <dcterms:created xsi:type="dcterms:W3CDTF">2019-01-23T08:19:41Z</dcterms:created>
  <dcterms:modified xsi:type="dcterms:W3CDTF">2019-01-23T08:25:05Z</dcterms:modified>
</cp:coreProperties>
</file>