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6BB3-5F2B-4A0D-8F25-9B6745F7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9E02C-6BB1-4145-962B-55DC56A0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ADC9-0A1C-413E-861A-26149FBC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E974-174D-464F-897B-F50809AE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CF79-18F0-40E6-AEBA-B096712D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3072-47C8-495E-B691-8FB4EA48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B0E9-91AB-40BA-88D3-F586FC865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B669-5299-45B9-BEB3-18AD4C4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ECC66-79AD-49EB-8B10-79AD9851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8892-C1DE-479B-961C-CB75E0B1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D2CA1-892F-4180-B9AA-3DCDD7F37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E05BC-4EA1-4264-9443-2B3BF26DD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F1A4-469F-4CC0-8596-31442918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94D3-C5FA-49FE-8546-9DA3553D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D40B-E4B1-4C4A-8C52-24A7C322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154B-4EA9-47AC-A80F-7B60FE4A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96ED-5D2C-459C-873E-62CCA76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16B1B-AFF4-4A66-BD4C-64FC5678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2679-A19F-4074-8FB9-61A2954E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E7D4-F2A5-4805-AAF4-B3650C26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3695-C62F-4120-A696-88B2B256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E8B5-C09E-46C6-8A4F-C49FBD06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1C95-AF27-48CC-AFCD-663F9C36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26FE7-6FC9-493E-A389-5680F199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E90D-0A3A-4D61-9A1A-24769675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70B7-FD84-43E6-B3D8-A958C306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AA0A-E6C7-45AB-92A7-2BFB4AE42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504A-6755-4C90-9CB6-79A6C8D99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D3EA-49A9-402A-AA60-72A9D5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7AA51-68B4-49E8-B194-118A967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7CB9-31DE-4AA2-8A77-2E67020F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8FD4-E077-4B21-AAC4-6653F852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5DD0-0E32-427B-855B-818347EB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3BFD1-2211-4C5D-9D52-F81A0C10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B93DD-0DA3-4072-995C-BBFDE96E0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72539-7965-4121-B9D6-8BE951D85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3A2B8-3CDD-4B08-B9E6-6750240A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D3F35-BFE0-4E10-81B9-15F9BF3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F55D-C775-4782-B7E2-C1264FCB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0D5E-4641-4F33-8079-924A0A95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138D8-B0AF-465C-9F2F-4CD43B8F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55A95-1360-44AA-A596-7CE70A10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0AD6A-CAE7-4099-B611-871B2D3F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0E781-991F-4AF0-A054-D1C80E91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E65D6-3866-47AD-BE57-90ECDA90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D85FC-F821-4A6D-9456-8E8F7DBA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4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2433-1CDB-4D57-BB22-64B35DD1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FE80-321F-4AB6-8A5D-293DB0CF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D473D-F772-489D-A829-EF6400C6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78A46-3E30-490A-B8A9-AFD0C7C8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9585-5721-4C67-A3EE-035935AC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2478-D00D-4FB7-BDF2-F9590B03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7176-5BBE-45B5-8B47-A7AA9A9E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22C24-DB59-403C-8A8E-413C98F62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352BD-6DD4-4FCC-B72F-A3EB0B75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1D0CB-E13C-454B-96A8-E7D7436F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DAA8-DE93-4447-B068-CC18DEE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291F-696B-4A3C-B71A-B95EE37F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6B7F1-3E9C-4EFA-99E0-1A7AA3FE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D3560-37E4-4144-AFE1-71B9AEA6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BF18-CB2A-4A13-85FF-7C8B0DC64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3237-7D02-4E9C-847F-0A37968F4440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D531-328D-486C-8A6D-B8406FD89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1DCA-5B0E-45F1-8555-54ACA62FF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717B-642C-4755-A441-A4180B2D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Control Classes and Directives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144EF-D76F-4392-B435-A593E138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315BD9-1BAA-4ACB-B2A3-81CBA9BB1F13}"/>
              </a:ext>
            </a:extLst>
          </p:cNvPr>
          <p:cNvSpPr/>
          <p:nvPr/>
        </p:nvSpPr>
        <p:spPr>
          <a:xfrm>
            <a:off x="11317357" y="6453809"/>
            <a:ext cx="768626" cy="304800"/>
          </a:xfrm>
          <a:prstGeom prst="rect">
            <a:avLst/>
          </a:prstGeom>
          <a:solidFill>
            <a:srgbClr val="475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5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3F24E1-B9A9-4816-B7D5-F7E9EA2A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45450-FF7F-439B-A41E-DD4A0707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839C85-C051-4DB5-99F0-ABAC9D7D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9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AA5060-03E9-4F4D-8A02-2650DE64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2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Control Classes and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Classes and Directives</dc:title>
  <dc:creator>Lucid Unity</dc:creator>
  <cp:lastModifiedBy>Lucid Unity</cp:lastModifiedBy>
  <cp:revision>4</cp:revision>
  <dcterms:created xsi:type="dcterms:W3CDTF">2018-12-20T21:40:25Z</dcterms:created>
  <dcterms:modified xsi:type="dcterms:W3CDTF">2018-12-20T21:44:58Z</dcterms:modified>
</cp:coreProperties>
</file>