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6577-A8EC-40B0-921F-181864667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52F0-0CD1-4E1A-8CD3-749D90694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3321-2B81-4183-9F0D-9A2B6824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83B0-8B5B-43D9-9DF9-8DC079B6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77C8-8DA5-4CFE-9B34-205E3DCA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120-CD42-4F69-8C7C-E3663B39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63AB3-E47D-48A7-B0ED-8441D7C8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64E0-9194-4736-B0AC-58137742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555A4-2D4D-4DE2-B08B-8917803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E7AA-F2B8-46D8-8BF2-6B049EBB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498-0B7C-43CA-8A73-80FF689BD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3298-7350-46C7-A8DC-BC24CD98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7097-D964-42DB-9A96-0A7D844F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6BB-F93E-441A-9DC5-5781A62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44C1-027C-4FA8-B56C-E6E3BBA1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2178-AE6D-4FBA-8150-B9642390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DFCC-458F-48BB-8DF9-CE5EAE78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907F-2C5F-493A-879F-DEF54F87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A233-4B47-4FCC-BEE8-F9AF4FEC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060B-EEEC-435E-B787-8367EFB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96AB-B379-4289-81F1-A381FE2F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8C07-5A4B-4347-99D9-C2729384C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F2EB-CE5E-4366-A5A7-479D221B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6424-613F-4ABB-8BD4-3FD8680B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FF2C-36C4-42B2-B07D-BA044434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2598-68DF-42AC-86ED-63F173DE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51E8-F091-4A88-B592-80F4A2E6A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C7D2-2378-4033-8739-256B3F46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A1CE-C7A0-449A-BB7F-89AC614E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DAEB-F962-4582-B161-CD592021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8171-C8A7-4D83-92E5-4CA7F93B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6EAF-F363-4CCC-95AF-DE883F8B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874F-7D49-43CE-B334-454C85E1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5E6-5DA3-4E4C-96DB-84EA77CE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45C05-A0BE-4827-BCCE-73AC93274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5F31-62B9-4184-B37E-7D85C8A2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3FE99-ED44-4F1D-9640-8E7AA4A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7D58E-D3D3-4E8E-A49B-E1825B7A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08D95-57D7-4060-902A-DC21E5B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D497-7DCA-46C4-887B-E6DE61B9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4D9BF-0031-42AA-B1D3-2140D39E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8897E-86CF-494D-A43C-2D72859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7D98B-1045-45AE-83BC-E1E2DA3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DA01-1318-4006-8F46-2FB9A0F3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BC7EE-D9C7-46CD-A1C0-B7928975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E2E1-CE7F-47FC-B00B-8B60B431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F4B-FA66-4BF5-A2CB-506834F4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A6B7-3AC1-4E06-A091-8C1B2A37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E5B71-F27A-4068-982A-90D9A837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B4CF-8ACE-4990-AB66-CE83282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1C06-B6A2-44FD-B414-490A42E3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A36D9-3965-4BA5-B51B-76DFA7A3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E5B-BA3F-4591-B646-6159ACB9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5D886-FC9E-4308-9492-40C71CC55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54E9-6803-4131-A4F5-015F8F323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6BBC-59D4-4299-953B-1B0B8C1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F9BB-D11F-4265-9ED0-FDA06D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C6B8-F296-4587-8A3A-CED1BA41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817C-9794-424D-BC16-C1ED1F1A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502D-CA94-4B33-A40B-43B15278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EFA0-582F-4125-9C1E-E850A859F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6C1E-15A9-4BCA-8444-171221095091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E6A6-E2C5-4B68-B64A-300C5C341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6D28-08AB-4CA8-87BD-92C9E6B5D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51F6-6B6E-4075-BF10-2D4C7A7A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Programmatic Navigation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ACD06-1003-465A-8194-3FB6D4AB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94ADA-2D83-469A-9921-9D94DA50DC0C}"/>
              </a:ext>
            </a:extLst>
          </p:cNvPr>
          <p:cNvSpPr txBox="1"/>
          <p:nvPr/>
        </p:nvSpPr>
        <p:spPr>
          <a:xfrm>
            <a:off x="3649624" y="2503996"/>
            <a:ext cx="653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click the Submit button</a:t>
            </a:r>
          </a:p>
          <a:p>
            <a:r>
              <a:rPr lang="en-US" dirty="0"/>
              <a:t>We are going to call the server to update the user’s profile and then</a:t>
            </a:r>
          </a:p>
          <a:p>
            <a:r>
              <a:rPr lang="en-US" dirty="0"/>
              <a:t>Navigate back to list of followers page</a:t>
            </a:r>
          </a:p>
        </p:txBody>
      </p:sp>
    </p:spTree>
    <p:extLst>
      <p:ext uri="{BB962C8B-B14F-4D97-AF65-F5344CB8AC3E}">
        <p14:creationId xmlns:p14="http://schemas.microsoft.com/office/powerpoint/2010/main" val="383934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A3D02D-557F-4F63-BEE6-5909E918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8B536-DADA-412C-B5E0-09C1B492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0BBC6E-C1A8-4774-B8AF-2329F827E28E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9BFB0D-898D-4F43-B21A-61B19E02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E12779-86D5-4EA0-8940-122CBEE7F0F7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C88CEE-78AF-4435-84C1-FB54059CBD20}"/>
              </a:ext>
            </a:extLst>
          </p:cNvPr>
          <p:cNvCxnSpPr>
            <a:cxnSpLocks/>
          </p:cNvCxnSpPr>
          <p:nvPr/>
        </p:nvCxnSpPr>
        <p:spPr>
          <a:xfrm flipH="1">
            <a:off x="8958471" y="2067339"/>
            <a:ext cx="238538" cy="46382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FD65B-8A63-4CE6-870C-11907A87421E}"/>
              </a:ext>
            </a:extLst>
          </p:cNvPr>
          <p:cNvSpPr txBox="1"/>
          <p:nvPr/>
        </p:nvSpPr>
        <p:spPr>
          <a:xfrm>
            <a:off x="8958471" y="1698007"/>
            <a:ext cx="235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Navigation extra object</a:t>
            </a:r>
          </a:p>
        </p:txBody>
      </p:sp>
    </p:spTree>
    <p:extLst>
      <p:ext uri="{BB962C8B-B14F-4D97-AF65-F5344CB8AC3E}">
        <p14:creationId xmlns:p14="http://schemas.microsoft.com/office/powerpoint/2010/main" val="194253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Programmatic Navigation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Programmatic Navigation</dc:title>
  <dc:creator>Lucid Unity</dc:creator>
  <cp:lastModifiedBy>Lucid Unity</cp:lastModifiedBy>
  <cp:revision>7</cp:revision>
  <dcterms:created xsi:type="dcterms:W3CDTF">2018-12-23T13:14:25Z</dcterms:created>
  <dcterms:modified xsi:type="dcterms:W3CDTF">2018-12-23T13:48:01Z</dcterms:modified>
</cp:coreProperties>
</file>