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702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18.png"  /><Relationship Id="rId7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11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0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50.png"  /><Relationship Id="rId4" Type="http://schemas.openxmlformats.org/officeDocument/2006/relationships/image" Target="../media/image45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5.png"  /><Relationship Id="rId4" Type="http://schemas.openxmlformats.org/officeDocument/2006/relationships/image" Target="../media/image53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eo6285.tistory.com/212" TargetMode="External" /><Relationship Id="rId3" Type="http://schemas.openxmlformats.org/officeDocument/2006/relationships/hyperlink" Target="https://kenney.nl/games" TargetMode="External" /><Relationship Id="rId4" Type="http://schemas.openxmlformats.org/officeDocument/2006/relationships/hyperlink" Target="https://www.w3schools.com/graphics/game_intro.asp" TargetMode="External" /><Relationship Id="rId5" Type="http://schemas.openxmlformats.org/officeDocument/2006/relationships/hyperlink" Target="https://chat.openai.com/" TargetMode="External" /><Relationship Id="rId6" Type="http://schemas.openxmlformats.org/officeDocument/2006/relationships/image" Target="../media/image5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1.png"  /><Relationship Id="rId6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90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TAPPY PLANE </a:t>
            </a:r>
            <a:endParaRPr lang="en-US" altLang="ko-KR" sz="3600" b="1" i="1" ker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7971842" y="3006207"/>
            <a:ext cx="4220158" cy="19439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 flipV="1">
            <a:off x="3814" y="3025645"/>
            <a:ext cx="4342696" cy="21143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2021763013</a:t>
            </a: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김민영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2023.11.15(</a:t>
            </a: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Intro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5814" y="1778476"/>
            <a:ext cx="2156646" cy="365791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b="39010"/>
          <a:stretch>
            <a:fillRect/>
          </a:stretch>
        </p:blipFill>
        <p:spPr>
          <a:xfrm>
            <a:off x="4754639" y="2320194"/>
            <a:ext cx="5540220" cy="135258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59714" y="3851926"/>
            <a:ext cx="5082980" cy="1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rcRect b="91600"/>
          <a:stretch>
            <a:fillRect/>
          </a:stretch>
        </p:blipFill>
        <p:spPr>
          <a:xfrm>
            <a:off x="4775829" y="1727311"/>
            <a:ext cx="5502116" cy="186260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6500" y="2915440"/>
            <a:ext cx="5502116" cy="1493649"/>
          </a:xfrm>
          <a:prstGeom prst="rect">
            <a:avLst/>
          </a:prstGeom>
        </p:spPr>
      </p:pic>
      <p:pic>
        <p:nvPicPr>
          <p:cNvPr id="104" name=""/>
          <p:cNvPicPr>
            <a:picLocks noChangeAspect="1"/>
          </p:cNvPicPr>
          <p:nvPr/>
        </p:nvPicPr>
        <p:blipFill rotWithShape="1">
          <a:blip r:embed="rId5"/>
          <a:srcRect b="94570"/>
          <a:stretch>
            <a:fillRect/>
          </a:stretch>
        </p:blipFill>
        <p:spPr>
          <a:xfrm>
            <a:off x="4762240" y="4538108"/>
            <a:ext cx="5121084" cy="182471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6"/>
          <a:srcRect t="59610"/>
          <a:stretch>
            <a:fillRect/>
          </a:stretch>
        </p:blipFill>
        <p:spPr>
          <a:xfrm>
            <a:off x="4773108" y="1938027"/>
            <a:ext cx="5502116" cy="895775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7"/>
          <a:srcRect t="43090"/>
          <a:stretch>
            <a:fillRect/>
          </a:stretch>
        </p:blipFill>
        <p:spPr>
          <a:xfrm>
            <a:off x="4771570" y="4781094"/>
            <a:ext cx="5121084" cy="191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rcRect t="34160" b="44640"/>
          <a:stretch>
            <a:fillRect/>
          </a:stretch>
        </p:blipFill>
        <p:spPr>
          <a:xfrm>
            <a:off x="4700433" y="2592938"/>
            <a:ext cx="7219088" cy="2163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음악 및 소리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28443" y="1809040"/>
            <a:ext cx="3429297" cy="2034716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5"/>
          <a:srcRect b="34870"/>
          <a:stretch>
            <a:fillRect/>
          </a:stretch>
        </p:blipFill>
        <p:spPr>
          <a:xfrm>
            <a:off x="8386374" y="1804252"/>
            <a:ext cx="1513311" cy="2015137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6"/>
          <a:srcRect t="40580"/>
          <a:stretch>
            <a:fillRect/>
          </a:stretch>
        </p:blipFill>
        <p:spPr>
          <a:xfrm>
            <a:off x="4825183" y="3989749"/>
            <a:ext cx="4182173" cy="355848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23452" y="4471908"/>
            <a:ext cx="2281747" cy="552885"/>
          </a:xfrm>
          <a:prstGeom prst="rect">
            <a:avLst/>
          </a:prstGeom>
        </p:spPr>
      </p:pic>
      <p:sp>
        <p:nvSpPr>
          <p:cNvPr id="113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Gravity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53120" y="4265539"/>
            <a:ext cx="2796782" cy="640135"/>
          </a:xfrm>
          <a:prstGeom prst="rect">
            <a:avLst/>
          </a:prstGeom>
        </p:spPr>
      </p:pic>
      <p:pic>
        <p:nvPicPr>
          <p:cNvPr id="1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55846" y="5173965"/>
            <a:ext cx="6659644" cy="265123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29786" y="1915953"/>
            <a:ext cx="4709568" cy="2034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충돌 판정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3441" y="2055121"/>
            <a:ext cx="6980525" cy="2339542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4054" y="1771019"/>
            <a:ext cx="3596951" cy="205757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38069" y="4163431"/>
            <a:ext cx="3981371" cy="2443940"/>
          </a:xfrm>
          <a:prstGeom prst="rect">
            <a:avLst/>
          </a:prstGeom>
        </p:spPr>
      </p:pic>
      <p:sp>
        <p:nvSpPr>
          <p:cNvPr id="116" name=""/>
          <p:cNvSpPr/>
          <p:nvPr/>
        </p:nvSpPr>
        <p:spPr>
          <a:xfrm>
            <a:off x="5682926" y="4201497"/>
            <a:ext cx="252704" cy="73867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rgbClr val="008000"/>
                </a:solidFill>
              </a:ln>
            </a:endParaRPr>
          </a:p>
        </p:txBody>
      </p:sp>
      <p:sp>
        <p:nvSpPr>
          <p:cNvPr id="117" name=""/>
          <p:cNvSpPr/>
          <p:nvPr/>
        </p:nvSpPr>
        <p:spPr>
          <a:xfrm>
            <a:off x="7254357" y="5150886"/>
            <a:ext cx="77755" cy="1205204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8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8663667" y="4208105"/>
            <a:ext cx="204108" cy="738673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8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5294151" y="6019216"/>
            <a:ext cx="272142" cy="2527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6489636" y="5270823"/>
            <a:ext cx="106913" cy="1263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7937436" y="5089848"/>
            <a:ext cx="106913" cy="126352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점수 시스템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9059" y="2133487"/>
            <a:ext cx="4282811" cy="2591024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42116" y="1726619"/>
            <a:ext cx="1905165" cy="236240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40629" y="4920487"/>
            <a:ext cx="2141405" cy="243861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55742" y="5289824"/>
            <a:ext cx="2385266" cy="243861"/>
          </a:xfrm>
          <a:prstGeom prst="rect">
            <a:avLst/>
          </a:prstGeom>
        </p:spPr>
      </p:pic>
      <p:sp>
        <p:nvSpPr>
          <p:cNvPr id="130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레벨 설정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1207" y="1710582"/>
            <a:ext cx="5001680" cy="2280486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3769" y="4021902"/>
            <a:ext cx="6629974" cy="1341236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57535" y="5392885"/>
            <a:ext cx="3337849" cy="1204064"/>
          </a:xfrm>
          <a:prstGeom prst="rect">
            <a:avLst/>
          </a:prstGeom>
        </p:spPr>
      </p:pic>
      <p:pic>
        <p:nvPicPr>
          <p:cNvPr id="1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37873" y="6152780"/>
            <a:ext cx="3962743" cy="441998"/>
          </a:xfrm>
          <a:prstGeom prst="rect">
            <a:avLst/>
          </a:prstGeom>
        </p:spPr>
      </p:pic>
      <p:sp>
        <p:nvSpPr>
          <p:cNvPr id="126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레벨별 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336" y="1720994"/>
            <a:ext cx="3763182" cy="2350977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874" y="4176261"/>
            <a:ext cx="3767545" cy="2347062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7282" y="1693032"/>
            <a:ext cx="3812555" cy="2369966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88434" y="4155564"/>
            <a:ext cx="3779122" cy="2381420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3064" y="1708667"/>
            <a:ext cx="3793165" cy="2369699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64290" y="4155860"/>
            <a:ext cx="3802399" cy="2369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종료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072" y="1741757"/>
            <a:ext cx="4034184" cy="2520820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9752" y="1686497"/>
            <a:ext cx="5197290" cy="2027095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96392" y="3777410"/>
            <a:ext cx="1996613" cy="236240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98510" y="4028076"/>
            <a:ext cx="3353090" cy="609652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01653" y="4705089"/>
            <a:ext cx="6902935" cy="1853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00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5023304" y="2333625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flipH="1">
            <a:off x="8465004" y="2333625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23304" y="4454525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white"/>
                </a:solidFill>
              </a:rPr>
              <a:t>업그레이드한 게임 소개</a:t>
            </a:r>
            <a:endParaRPr lang="ko-KR" altLang="en-US" sz="1500" b="1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465004" y="4454525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white"/>
                </a:solidFill>
              </a:rPr>
              <a:t>업그레이드한 기능 소개</a:t>
            </a:r>
            <a:endParaRPr lang="ko-KR" altLang="en-US" sz="1500" b="1">
              <a:solidFill>
                <a:prstClr val="white"/>
              </a:solidFill>
            </a:endParaRPr>
          </a:p>
        </p:txBody>
      </p:sp>
      <p:sp>
        <p:nvSpPr>
          <p:cNvPr id="98" name="직사각형 59"/>
          <p:cNvSpPr/>
          <p:nvPr/>
        </p:nvSpPr>
        <p:spPr>
          <a:xfrm flipH="1">
            <a:off x="1696164" y="2359674"/>
            <a:ext cx="2247446" cy="2552700"/>
          </a:xfrm>
          <a:prstGeom prst="rect">
            <a:avLst/>
          </a:prstGeom>
          <a:noFill/>
          <a:ln w="12700" cap="flat" cmpd="sng" algn="ctr">
            <a:solidFill>
              <a:srgbClr val="39bd3d">
                <a:alpha val="100000"/>
              </a:srgbClr>
            </a:solidFill>
            <a:prstDash val="solid"/>
            <a:miter/>
          </a:ln>
          <a:effectLst>
            <a:outerShdw blurRad="965200" sx="85000" sy="85000" algn="ctr" rotWithShape="0">
              <a:srgbClr val="000000">
                <a:alpha val="298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78"/>
          <p:cNvSpPr/>
          <p:nvPr/>
        </p:nvSpPr>
        <p:spPr>
          <a:xfrm>
            <a:off x="1695775" y="4470660"/>
            <a:ext cx="2247446" cy="431800"/>
          </a:xfrm>
          <a:prstGeom prst="rect">
            <a:avLst/>
          </a:prstGeom>
          <a:solidFill>
            <a:srgbClr val="39bd3d">
              <a:alpha val="4784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기존 게임 소개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2272" y="2522867"/>
            <a:ext cx="2235250" cy="181226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280" y="2671465"/>
            <a:ext cx="2281639" cy="1422352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0790" y="2655538"/>
            <a:ext cx="2339956" cy="145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재시작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Restart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801" y="2627769"/>
            <a:ext cx="2572176" cy="1578914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5678" y="1743470"/>
            <a:ext cx="5044877" cy="746824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6243" y="1651172"/>
            <a:ext cx="2556837" cy="1597677"/>
          </a:xfrm>
          <a:prstGeom prst="rect">
            <a:avLst/>
          </a:prstGeom>
        </p:spPr>
      </p:pic>
      <p:pic>
        <p:nvPicPr>
          <p:cNvPr id="1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99615" y="2641952"/>
            <a:ext cx="6416596" cy="213378"/>
          </a:xfrm>
          <a:prstGeom prst="rect">
            <a:avLst/>
          </a:prstGeom>
        </p:spPr>
      </p:pic>
      <p:pic>
        <p:nvPicPr>
          <p:cNvPr id="1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97131" y="2971556"/>
            <a:ext cx="2728196" cy="2042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재시작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801" y="2627769"/>
            <a:ext cx="2572176" cy="1578914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243" y="1651172"/>
            <a:ext cx="2556837" cy="1597677"/>
          </a:xfrm>
          <a:prstGeom prst="rect">
            <a:avLst/>
          </a:prstGeom>
        </p:spPr>
      </p:pic>
      <p:pic>
        <p:nvPicPr>
          <p:cNvPr id="136" name=""/>
          <p:cNvPicPr>
            <a:picLocks noChangeAspect="1"/>
          </p:cNvPicPr>
          <p:nvPr/>
        </p:nvPicPr>
        <p:blipFill rotWithShape="1">
          <a:blip r:embed="rId4"/>
          <a:srcRect t="35430" b="33730"/>
          <a:stretch>
            <a:fillRect/>
          </a:stretch>
        </p:blipFill>
        <p:spPr>
          <a:xfrm>
            <a:off x="4729591" y="2041071"/>
            <a:ext cx="7326515" cy="319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출처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28452" y="1246107"/>
            <a:ext cx="11012008" cy="13713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음원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https://seo6285.tistory.com/212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에셋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https://kenney.nl/games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소스 코드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https://www.w3schools.com/graphics/game_intro.asp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ChatGPT :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5"/>
              </a:rPr>
              <a:t>https://chat.openai.com/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87551" y="2437959"/>
            <a:ext cx="7157356" cy="3995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798" y="2304273"/>
            <a:ext cx="3644561" cy="2954888"/>
          </a:xfrm>
          <a:prstGeom prst="rect">
            <a:avLst/>
          </a:prstGeom>
        </p:spPr>
      </p:pic>
      <p:sp>
        <p:nvSpPr>
          <p:cNvPr id="86" name="직사각형 13"/>
          <p:cNvSpPr/>
          <p:nvPr/>
        </p:nvSpPr>
        <p:spPr>
          <a:xfrm>
            <a:off x="6814147" y="2321677"/>
            <a:ext cx="4247312" cy="498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13"/>
          <p:cNvSpPr/>
          <p:nvPr/>
        </p:nvSpPr>
        <p:spPr>
          <a:xfrm>
            <a:off x="6925112" y="2995599"/>
            <a:ext cx="4247312" cy="20151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게임 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빨간 네모를 조작하여 초록 네모 피하기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오래 버틸수록 점수가 오른다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조작 방법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UP, DOWN, LEFT, RIGHT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버튼으로 움직인다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34120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 소스 코드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413" y="1788117"/>
            <a:ext cx="5023749" cy="4844107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0047" y="1789945"/>
            <a:ext cx="6056186" cy="482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34120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 소스 코드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rcRect r="17900"/>
          <a:stretch>
            <a:fillRect/>
          </a:stretch>
        </p:blipFill>
        <p:spPr>
          <a:xfrm>
            <a:off x="145063" y="2014510"/>
            <a:ext cx="5003234" cy="4082779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7007" y="2010983"/>
            <a:ext cx="6824018" cy="4065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437" y="1262315"/>
            <a:ext cx="4672608" cy="291286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973" y="3733117"/>
            <a:ext cx="4546256" cy="2829215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6814147" y="2321677"/>
            <a:ext cx="4247312" cy="498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TAPPY PLANE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6925112" y="2995599"/>
            <a:ext cx="4247312" cy="20151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게임 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비행기를 조작하여 장애물 피하기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별을 먹어 점수를 얻는다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조작 방법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JUMP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눌러 비행기를 위로 띄운다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폰트</a:t>
            </a: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8719" y="1763520"/>
            <a:ext cx="3795476" cy="1305862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8005" y="3429000"/>
            <a:ext cx="3824222" cy="108600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39343" y="4911542"/>
            <a:ext cx="6813220" cy="446420"/>
          </a:xfrm>
          <a:prstGeom prst="rect">
            <a:avLst/>
          </a:prstGeom>
        </p:spPr>
      </p:pic>
      <p:sp>
        <p:nvSpPr>
          <p:cNvPr id="93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6"/>
          <a:srcRect b="19160"/>
          <a:stretch>
            <a:fillRect/>
          </a:stretch>
        </p:blipFill>
        <p:spPr>
          <a:xfrm>
            <a:off x="8988978" y="1969479"/>
            <a:ext cx="1513311" cy="2501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 삽입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9365" y="1745650"/>
            <a:ext cx="5338623" cy="2494124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rcRect l="9820" r="22550" b="-5550"/>
          <a:stretch>
            <a:fillRect/>
          </a:stretch>
        </p:blipFill>
        <p:spPr>
          <a:xfrm>
            <a:off x="4808615" y="4488746"/>
            <a:ext cx="6486753" cy="252534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5"/>
          <a:srcRect b="19160"/>
          <a:stretch>
            <a:fillRect/>
          </a:stretch>
        </p:blipFill>
        <p:spPr>
          <a:xfrm>
            <a:off x="10291374" y="1755655"/>
            <a:ext cx="1513311" cy="2501106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6"/>
          <a:srcRect l="78850" b="-11090"/>
          <a:stretch>
            <a:fillRect/>
          </a:stretch>
        </p:blipFill>
        <p:spPr>
          <a:xfrm>
            <a:off x="4776541" y="4864194"/>
            <a:ext cx="1857128" cy="24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4621" y="1728676"/>
            <a:ext cx="6934801" cy="1204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373</ep:Words>
  <ep:PresentationFormat>와이드스크린</ep:PresentationFormat>
  <ep:Paragraphs>137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pc</cp:lastModifiedBy>
  <dcterms:modified xsi:type="dcterms:W3CDTF">2023-11-15T12:33:15.440</dcterms:modified>
  <cp:revision>36</cp:revision>
  <dc:title>PowerPoint 프레젠테이션</dc:title>
  <cp:version/>
</cp:coreProperties>
</file>