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7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0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26" y="588"/>
      </p:cViewPr>
      <p:guideLst>
        <p:guide orient="horz" pos="2156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presProps" Target="presProps.xml"  /><Relationship Id="rId16" Type="http://schemas.openxmlformats.org/officeDocument/2006/relationships/viewProps" Target="viewProps.xml"  /><Relationship Id="rId17" Type="http://schemas.openxmlformats.org/officeDocument/2006/relationships/theme" Target="theme/theme1.xml"  /><Relationship Id="rId18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2019-07-12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377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2019-07-12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3274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2019-07-12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723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2019-07-12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0741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2019-07-12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395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2019-07-12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791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2019-07-12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00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2019-07-12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111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2019-07-12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099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2019-07-12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1702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2019-07-12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683873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2019-07-12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079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0.png"  /><Relationship Id="rId3" Type="http://schemas.openxmlformats.org/officeDocument/2006/relationships/image" Target="../media/image21.png"  /><Relationship Id="rId4" Type="http://schemas.openxmlformats.org/officeDocument/2006/relationships/image" Target="../media/image22.png"  /><Relationship Id="rId5" Type="http://schemas.openxmlformats.org/officeDocument/2006/relationships/image" Target="../media/image23.png"  /><Relationship Id="rId6" Type="http://schemas.openxmlformats.org/officeDocument/2006/relationships/image" Target="../media/image24.png"  /><Relationship Id="rId7" Type="http://schemas.openxmlformats.org/officeDocument/2006/relationships/image" Target="../media/image25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6.png"  /><Relationship Id="rId3" Type="http://schemas.openxmlformats.org/officeDocument/2006/relationships/image" Target="../media/image27.png"  /><Relationship Id="rId4" Type="http://schemas.openxmlformats.org/officeDocument/2006/relationships/image" Target="../media/image28.png"  /><Relationship Id="rId5" Type="http://schemas.openxmlformats.org/officeDocument/2006/relationships/image" Target="../media/image29.png"  /><Relationship Id="rId6" Type="http://schemas.openxmlformats.org/officeDocument/2006/relationships/image" Target="../media/image30.png"  /><Relationship Id="rId7" Type="http://schemas.openxmlformats.org/officeDocument/2006/relationships/image" Target="../media/image31.png"  /><Relationship Id="rId8" Type="http://schemas.openxmlformats.org/officeDocument/2006/relationships/image" Target="../media/image32.png"  /><Relationship Id="rId9" Type="http://schemas.openxmlformats.org/officeDocument/2006/relationships/image" Target="../media/image33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4.png"  /><Relationship Id="rId3" Type="http://schemas.openxmlformats.org/officeDocument/2006/relationships/image" Target="../media/image35.png"  /><Relationship Id="rId4" Type="http://schemas.openxmlformats.org/officeDocument/2006/relationships/image" Target="../media/image36.png"  /><Relationship Id="rId5" Type="http://schemas.openxmlformats.org/officeDocument/2006/relationships/image" Target="../media/image11.png"  /><Relationship Id="rId6" Type="http://schemas.openxmlformats.org/officeDocument/2006/relationships/image" Target="../media/image37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craftpix.net/freebies/free-sky-with-clouds-background-pixel-art-set/" TargetMode="External" /><Relationship Id="rId3" Type="http://schemas.openxmlformats.org/officeDocument/2006/relationships/hyperlink" Target="https:\\www.kenney.nl\assets\series:Platformer%20Pack" TargetMode="External" /><Relationship Id="rId4" Type="http://schemas.openxmlformats.org/officeDocument/2006/relationships/hyperlink" Target="https://junbastick.tistory.com/71" TargetMode="External" /><Relationship Id="rId5" Type="http://schemas.openxmlformats.org/officeDocument/2006/relationships/hyperlink" Target="https://jjong-ga.tistory.com/103" TargetMode="External" /><Relationship Id="rId6" Type="http://schemas.openxmlformats.org/officeDocument/2006/relationships/hyperlink" Target="https://chameleonstudio.tistory.com/58" TargetMode="External" /><Relationship Id="rId7" Type="http://schemas.openxmlformats.org/officeDocument/2006/relationships/hyperlink" Target="https://github.com/IJEMIN/Unity-Programming-Essence" TargetMode="External"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blog.naver.com/hong227/221425981379" TargetMode="External" /><Relationship Id="rId3" Type="http://schemas.openxmlformats.org/officeDocument/2006/relationships/image" Target="../media/image1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blog.naver.com/hong227/221425981379" TargetMode="External"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Relationship Id="rId6" Type="http://schemas.openxmlformats.org/officeDocument/2006/relationships/image" Target="../media/image5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Relationship Id="rId4" Type="http://schemas.openxmlformats.org/officeDocument/2006/relationships/image" Target="../media/image8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Relationship Id="rId3" Type="http://schemas.openxmlformats.org/officeDocument/2006/relationships/image" Target="../media/image7.png"  /><Relationship Id="rId4" Type="http://schemas.openxmlformats.org/officeDocument/2006/relationships/image" Target="../media/image10.png"  /><Relationship Id="rId5" Type="http://schemas.openxmlformats.org/officeDocument/2006/relationships/image" Target="../media/image11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png"  /><Relationship Id="rId3" Type="http://schemas.openxmlformats.org/officeDocument/2006/relationships/image" Target="../media/image13.png"  /><Relationship Id="rId4" Type="http://schemas.openxmlformats.org/officeDocument/2006/relationships/image" Target="../media/image14.png"  /><Relationship Id="rId5" Type="http://schemas.openxmlformats.org/officeDocument/2006/relationships/image" Target="../media/image15.png"  /><Relationship Id="rId6" Type="http://schemas.openxmlformats.org/officeDocument/2006/relationships/image" Target="../media/image16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7.png"  /><Relationship Id="rId3" Type="http://schemas.openxmlformats.org/officeDocument/2006/relationships/image" Target="../media/image18.png"  /><Relationship Id="rId4" Type="http://schemas.openxmlformats.org/officeDocument/2006/relationships/image" Target="../media/image19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>
            <a:lumMod val="9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193794" y="2395763"/>
            <a:ext cx="9804412" cy="1002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4000" b="1" i="1" kern="0">
                <a:solidFill>
                  <a:prstClr val="black">
                    <a:lumMod val="65000"/>
                    <a:lumOff val="35000"/>
                  </a:prstClr>
                </a:solidFill>
              </a:rPr>
              <a:t>Jump!!Jump!! : Unity Game Upgrade </a:t>
            </a:r>
            <a:endParaRPr lang="en-US" altLang="ko-KR" sz="4000" b="1" i="1" kern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9" name="화살표: 위쪽 36"/>
          <p:cNvSpPr/>
          <p:nvPr/>
        </p:nvSpPr>
        <p:spPr>
          <a:xfrm rot="19446372">
            <a:off x="10462418" y="3572398"/>
            <a:ext cx="169873" cy="289794"/>
          </a:xfrm>
          <a:prstGeom prst="upArrow">
            <a:avLst>
              <a:gd name="adj1" fmla="val 21766"/>
              <a:gd name="adj2" fmla="val 109650"/>
            </a:avLst>
          </a:prstGeom>
          <a:solidFill>
            <a:schemeClr val="tx1">
              <a:lumMod val="65000"/>
              <a:lumOff val="35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TextBox 31"/>
          <p:cNvSpPr txBox="1"/>
          <p:nvPr/>
        </p:nvSpPr>
        <p:spPr>
          <a:xfrm>
            <a:off x="9145149" y="5472357"/>
            <a:ext cx="2775259" cy="11265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700" b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소프트웨어학과</a:t>
            </a:r>
            <a:endParaRPr xmlns:mc="http://schemas.openxmlformats.org/markup-compatibility/2006" xmlns:hp="http://schemas.haansoft.com/office/presentation/8.0" kumimoji="0" lang="ko-KR" altLang="en-US" sz="1700" b="0" u="none" strike="noStrike" kern="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700" b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2021763013</a:t>
            </a:r>
            <a:r>
              <a:rPr xmlns:mc="http://schemas.openxmlformats.org/markup-compatibility/2006" xmlns:hp="http://schemas.haansoft.com/office/presentation/8.0" kumimoji="0" lang="ko-KR" altLang="en-US" sz="1700" b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김민영</a:t>
            </a:r>
            <a:endParaRPr xmlns:mc="http://schemas.openxmlformats.org/markup-compatibility/2006" xmlns:hp="http://schemas.haansoft.com/office/presentation/8.0" kumimoji="0" lang="ko-KR" altLang="en-US" sz="1700" b="0" u="none" strike="noStrike" kern="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700" b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2023.12.13(</a:t>
            </a:r>
            <a:r>
              <a:rPr xmlns:mc="http://schemas.openxmlformats.org/markup-compatibility/2006" xmlns:hp="http://schemas.haansoft.com/office/presentation/8.0" kumimoji="0" lang="ko-KR" altLang="en-US" sz="1700" b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수</a:t>
            </a:r>
            <a:r>
              <a:rPr xmlns:mc="http://schemas.openxmlformats.org/markup-compatibility/2006" xmlns:hp="http://schemas.haansoft.com/office/presentation/8.0" kumimoji="0" lang="en-US" altLang="ko-KR" sz="1700" b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)</a:t>
            </a:r>
            <a:endParaRPr xmlns:mc="http://schemas.openxmlformats.org/markup-compatibility/2006" xmlns:hp="http://schemas.haansoft.com/office/presentation/8.0" kumimoji="0" lang="en-US" altLang="ko-KR" sz="1700" b="0" u="none" strike="noStrike" kern="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700" b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게임프로그래밍</a:t>
            </a:r>
            <a:endParaRPr xmlns:mc="http://schemas.openxmlformats.org/markup-compatibility/2006" xmlns:hp="http://schemas.haansoft.com/office/presentation/8.0" kumimoji="0" lang="ko-KR" altLang="en-US" sz="1700" b="0" u="none" strike="noStrike" kern="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1" name="양쪽 모서리가 둥근 사각형 21"/>
          <p:cNvSpPr/>
          <p:nvPr/>
        </p:nvSpPr>
        <p:spPr>
          <a:xfrm>
            <a:off x="1585911" y="3330967"/>
            <a:ext cx="8983784" cy="109666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00bdd5">
              <a:alpha val="100000"/>
            </a:srgbClr>
          </a:solidFill>
          <a:ln w="12700" cap="flat" cmpd="sng" algn="ctr">
            <a:solidFill>
              <a:srgbClr val="00bdd5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>
            <a:lumMod val="9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모서리가 둥근 직사각형 7"/>
          <p:cNvSpPr/>
          <p:nvPr/>
        </p:nvSpPr>
        <p:spPr>
          <a:xfrm>
            <a:off x="302133" y="877824"/>
            <a:ext cx="11585448" cy="5779008"/>
          </a:xfrm>
          <a:prstGeom prst="roundRect">
            <a:avLst>
              <a:gd name="adj" fmla="val 1629"/>
            </a:avLst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bdd5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<a:solidFill>
                <a:srgbClr val="00bdd5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3" name="직사각형 20"/>
          <p:cNvSpPr/>
          <p:nvPr/>
        </p:nvSpPr>
        <p:spPr>
          <a:xfrm>
            <a:off x="3336920" y="158490"/>
            <a:ext cx="5518160" cy="54737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ctr" defTabSz="9144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1" u="none" strike="noStrike" kern="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03</a:t>
            </a:r>
            <a:r>
              <a:rPr xmlns:mc="http://schemas.openxmlformats.org/markup-compatibility/2006" xmlns:hp="http://schemas.haansoft.com/office/presentation/8.0" kumimoji="0" lang="ko-KR" altLang="en-US" sz="2000" b="1" i="1" u="none" strike="noStrike" kern="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 업그레이드한 기능 소개</a:t>
            </a:r>
            <a:endParaRPr xmlns:mc="http://schemas.openxmlformats.org/markup-compatibility/2006" xmlns:hp="http://schemas.haansoft.com/office/presentation/8.0" kumimoji="0" lang="ko-KR" altLang="en-US" sz="2000" b="1" i="1" u="none" strike="noStrike" kern="0" cap="none" spc="0" normalizeH="0" baseline="0" mc:Ignorable="hp" hp:hslEmbossed="0">
              <a:solidFill>
                <a:srgbClr val="595959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4" name="양쪽 모서리가 둥근 사각형 21"/>
          <p:cNvSpPr/>
          <p:nvPr/>
        </p:nvSpPr>
        <p:spPr>
          <a:xfrm>
            <a:off x="545937" y="612648"/>
            <a:ext cx="1849755" cy="265176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00bdd5">
              <a:alpha val="100000"/>
            </a:srgbClr>
          </a:solidFill>
          <a:ln w="12700" cap="flat" cmpd="sng" algn="ctr">
            <a:solidFill>
              <a:srgbClr val="00bdd5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소개</a:t>
            </a:r>
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5" name="자유형 26"/>
          <p:cNvSpPr/>
          <p:nvPr/>
        </p:nvSpPr>
        <p:spPr>
          <a:xfrm rot="10800000">
            <a:off x="11543193" y="6312444"/>
            <a:ext cx="344388" cy="344388"/>
          </a:xfrm>
          <a:custGeom>
            <a:avLst/>
            <a:gdLst>
              <a:gd name="connsiteX0" fmla="*/ 94648 w 344388"/>
              <a:gd name="connsiteY0" fmla="*/ 0 h 344388"/>
              <a:gd name="connsiteX1" fmla="*/ 344388 w 344388"/>
              <a:gd name="connsiteY1" fmla="*/ 0 h 344388"/>
              <a:gd name="connsiteX2" fmla="*/ 0 w 344388"/>
              <a:gd name="connsiteY2" fmla="*/ 344388 h 344388"/>
              <a:gd name="connsiteX3" fmla="*/ 0 w 344388"/>
              <a:gd name="connsiteY3" fmla="*/ 94648 h 344388"/>
              <a:gd name="connsiteX4" fmla="*/ 94648 w 344388"/>
              <a:gd name="connsiteY4" fmla="*/ 0 h 34438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88" h="344388">
                <a:moveTo>
                  <a:pt x="94648" y="0"/>
                </a:moveTo>
                <a:lnTo>
                  <a:pt x="344388" y="0"/>
                </a:lnTo>
                <a:lnTo>
                  <a:pt x="0" y="344388"/>
                </a:lnTo>
                <a:lnTo>
                  <a:pt x="0" y="94648"/>
                </a:lnTo>
                <a:cubicBezTo>
                  <a:pt x="0" y="42375"/>
                  <a:pt x="42375" y="0"/>
                  <a:pt x="94648" y="0"/>
                </a:cubicBezTo>
                <a:close/>
              </a:path>
            </a:pathLst>
          </a:custGeom>
          <a:solidFill>
            <a:srgbClr val="00bdd5">
              <a:alpha val="100000"/>
            </a:srgbClr>
          </a:solidFill>
          <a:ln w="12700" cap="flat" cmpd="sng" algn="ctr">
            <a:solidFill>
              <a:srgbClr val="00bdd5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bdd5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6" name="자유형 27"/>
          <p:cNvSpPr/>
          <p:nvPr/>
        </p:nvSpPr>
        <p:spPr>
          <a:xfrm rot="18000000">
            <a:off x="11700363" y="6480309"/>
            <a:ext cx="142049" cy="87307"/>
          </a:xfrm>
          <a:custGeom>
            <a:avLst/>
            <a:gdLst>
              <a:gd name="connsiteX0" fmla="*/ 101541 w 261614"/>
              <a:gd name="connsiteY0" fmla="*/ 2305 h 160794"/>
              <a:gd name="connsiteX1" fmla="*/ 101540 w 261614"/>
              <a:gd name="connsiteY1" fmla="*/ 2306 h 160794"/>
              <a:gd name="connsiteX2" fmla="*/ 101540 w 261614"/>
              <a:gd name="connsiteY2" fmla="*/ 2305 h 160794"/>
              <a:gd name="connsiteX3" fmla="*/ 254856 w 261614"/>
              <a:gd name="connsiteY3" fmla="*/ 121406 h 160794"/>
              <a:gd name="connsiteX4" fmla="*/ 261614 w 261614"/>
              <a:gd name="connsiteY4" fmla="*/ 137721 h 160794"/>
              <a:gd name="connsiteX5" fmla="*/ 261613 w 261614"/>
              <a:gd name="connsiteY5" fmla="*/ 137721 h 160794"/>
              <a:gd name="connsiteX6" fmla="*/ 238540 w 261614"/>
              <a:gd name="connsiteY6" fmla="*/ 160794 h 160794"/>
              <a:gd name="connsiteX7" fmla="*/ 24796 w 261614"/>
              <a:gd name="connsiteY7" fmla="*/ 160793 h 160794"/>
              <a:gd name="connsiteX8" fmla="*/ 21762 w 261614"/>
              <a:gd name="connsiteY8" fmla="*/ 159536 h 160794"/>
              <a:gd name="connsiteX9" fmla="*/ 11539 w 261614"/>
              <a:gd name="connsiteY9" fmla="*/ 158190 h 160794"/>
              <a:gd name="connsiteX10" fmla="*/ 11540 w 261614"/>
              <a:gd name="connsiteY10" fmla="*/ 158189 h 160794"/>
              <a:gd name="connsiteX11" fmla="*/ 3095 w 261614"/>
              <a:gd name="connsiteY11" fmla="*/ 126671 h 160794"/>
              <a:gd name="connsiteX12" fmla="*/ 70022 w 261614"/>
              <a:gd name="connsiteY12" fmla="*/ 10751 h 160794"/>
              <a:gd name="connsiteX13" fmla="*/ 84033 w 261614"/>
              <a:gd name="connsiteY13" fmla="*/ 0 h 160794"/>
              <a:gd name="connsiteX14" fmla="*/ 101540 w 261614"/>
              <a:gd name="connsiteY14" fmla="*/ 2306 h 160794"/>
              <a:gd name="connsiteX15" fmla="*/ 112290 w 261614"/>
              <a:gd name="connsiteY15" fmla="*/ 16315 h 160794"/>
              <a:gd name="connsiteX16" fmla="*/ 109985 w 261614"/>
              <a:gd name="connsiteY16" fmla="*/ 33823 h 160794"/>
              <a:gd name="connsiteX17" fmla="*/ 63321 w 261614"/>
              <a:gd name="connsiteY17" fmla="*/ 114648 h 160794"/>
              <a:gd name="connsiteX18" fmla="*/ 238541 w 261614"/>
              <a:gd name="connsiteY18" fmla="*/ 114648 h 160794"/>
              <a:gd name="connsiteX19" fmla="*/ 254856 w 261614"/>
              <a:gd name="connsiteY19" fmla="*/ 121406 h 160794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61614" h="160794">
                <a:moveTo>
                  <a:pt x="101541" y="2305"/>
                </a:moveTo>
                <a:lnTo>
                  <a:pt x="101540" y="2306"/>
                </a:lnTo>
                <a:lnTo>
                  <a:pt x="101540" y="2305"/>
                </a:lnTo>
                <a:close/>
                <a:moveTo>
                  <a:pt x="254856" y="121406"/>
                </a:moveTo>
                <a:cubicBezTo>
                  <a:pt x="259031" y="125581"/>
                  <a:pt x="261614" y="131350"/>
                  <a:pt x="261614" y="137721"/>
                </a:cubicBezTo>
                <a:lnTo>
                  <a:pt x="261613" y="137721"/>
                </a:lnTo>
                <a:cubicBezTo>
                  <a:pt x="261613" y="150464"/>
                  <a:pt x="251283" y="160794"/>
                  <a:pt x="238540" y="160794"/>
                </a:cubicBezTo>
                <a:lnTo>
                  <a:pt x="24796" y="160793"/>
                </a:lnTo>
                <a:lnTo>
                  <a:pt x="21762" y="159536"/>
                </a:lnTo>
                <a:lnTo>
                  <a:pt x="11539" y="158190"/>
                </a:lnTo>
                <a:lnTo>
                  <a:pt x="11540" y="158189"/>
                </a:lnTo>
                <a:cubicBezTo>
                  <a:pt x="504" y="151818"/>
                  <a:pt x="-3277" y="137707"/>
                  <a:pt x="3095" y="126671"/>
                </a:cubicBezTo>
                <a:lnTo>
                  <a:pt x="70022" y="10751"/>
                </a:lnTo>
                <a:cubicBezTo>
                  <a:pt x="73208" y="5233"/>
                  <a:pt x="78329" y="1529"/>
                  <a:pt x="84033" y="0"/>
                </a:cubicBezTo>
                <a:lnTo>
                  <a:pt x="101540" y="2306"/>
                </a:lnTo>
                <a:lnTo>
                  <a:pt x="112290" y="16315"/>
                </a:lnTo>
                <a:cubicBezTo>
                  <a:pt x="113818" y="22019"/>
                  <a:pt x="113171" y="28305"/>
                  <a:pt x="109985" y="33823"/>
                </a:cubicBezTo>
                <a:lnTo>
                  <a:pt x="63321" y="114648"/>
                </a:lnTo>
                <a:lnTo>
                  <a:pt x="238541" y="114648"/>
                </a:lnTo>
                <a:cubicBezTo>
                  <a:pt x="244912" y="114648"/>
                  <a:pt x="250681" y="117231"/>
                  <a:pt x="254856" y="121406"/>
                </a:cubicBezTo>
                <a:close/>
              </a:path>
            </a:pathLst>
          </a:custGeom>
          <a:solidFill>
            <a:srgbClr val="ffffff">
              <a:alpha val="100000"/>
            </a:srgbClr>
          </a:solidFill>
          <a:ln w="12700" cap="flat" cmpd="sng" algn="ctr">
            <a:noFill/>
            <a:prstDash val="solid"/>
            <a:miter/>
          </a:ln>
          <a:effectLst/>
        </p:spPr>
        <p:txBody>
          <a:bodyPr wrap="square" anchor="ctr">
            <a:noAutofit/>
          </a:bodyPr>
          <a:p>
            <a:pPr marL="457200" lvl="1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<a:solidFill>
                <a:srgbClr val="00bdd5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9" name="직사각형 20"/>
          <p:cNvSpPr/>
          <p:nvPr/>
        </p:nvSpPr>
        <p:spPr>
          <a:xfrm>
            <a:off x="395286" y="1200811"/>
            <a:ext cx="11412242" cy="1178534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l" defTabSz="9144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점수 시스템</a:t>
            </a:r>
            <a:endParaRPr xmlns:mc="http://schemas.openxmlformats.org/markup-compatibility/2006" xmlns:hp="http://schemas.haansoft.com/office/presentation/8.0" kumimoji="0" lang="en-US" altLang="ko-KR" sz="1500" b="1" i="0" u="none" strike="noStrike" kern="0" cap="none" spc="0" normalizeH="0" baseline="0" mc:Ignorable="hp" hp:hslEmbossed="0">
              <a:solidFill>
                <a:srgbClr val="595959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1" i="0" u="none" strike="noStrike" kern="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500" b="1" i="0" u="none" strike="noStrike" kern="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 점수를 얻을 수 있는 아이템</a:t>
            </a:r>
            <a:r>
              <a:rPr xmlns:mc="http://schemas.openxmlformats.org/markup-compatibility/2006" xmlns:hp="http://schemas.haansoft.com/office/presentation/8.0" kumimoji="0" lang="en-US" altLang="ko-KR" sz="1500" b="1" i="0" u="none" strike="noStrike" kern="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500" b="1" i="0" u="none" strike="noStrike" kern="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브론즈 코인 </a:t>
            </a:r>
            <a:r>
              <a:rPr xmlns:mc="http://schemas.openxmlformats.org/markup-compatibility/2006" xmlns:hp="http://schemas.haansoft.com/office/presentation/8.0" kumimoji="0" lang="en-US" altLang="ko-KR" sz="1500" b="1" i="0" u="none" strike="noStrike" kern="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(1</a:t>
            </a:r>
            <a:r>
              <a:rPr xmlns:mc="http://schemas.openxmlformats.org/markup-compatibility/2006" xmlns:hp="http://schemas.haansoft.com/office/presentation/8.0" kumimoji="0" lang="ko-KR" altLang="en-US" sz="1500" b="1" i="0" u="none" strike="noStrike" kern="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점</a:t>
            </a:r>
            <a:r>
              <a:rPr xmlns:mc="http://schemas.openxmlformats.org/markup-compatibility/2006" xmlns:hp="http://schemas.haansoft.com/office/presentation/8.0" kumimoji="0" lang="en-US" altLang="ko-KR" sz="1500" b="1" i="0" u="none" strike="noStrike" kern="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),</a:t>
            </a:r>
            <a:r>
              <a:rPr xmlns:mc="http://schemas.openxmlformats.org/markup-compatibility/2006" xmlns:hp="http://schemas.haansoft.com/office/presentation/8.0" kumimoji="0" lang="ko-KR" altLang="en-US" sz="1500" b="1" i="0" u="none" strike="noStrike" kern="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 실버 코인</a:t>
            </a:r>
            <a:r>
              <a:rPr xmlns:mc="http://schemas.openxmlformats.org/markup-compatibility/2006" xmlns:hp="http://schemas.haansoft.com/office/presentation/8.0" kumimoji="0" lang="en-US" altLang="ko-KR" sz="1500" b="1" i="0" u="none" strike="noStrike" kern="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(2</a:t>
            </a:r>
            <a:r>
              <a:rPr xmlns:mc="http://schemas.openxmlformats.org/markup-compatibility/2006" xmlns:hp="http://schemas.haansoft.com/office/presentation/8.0" kumimoji="0" lang="ko-KR" altLang="en-US" sz="1500" b="1" i="0" u="none" strike="noStrike" kern="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점</a:t>
            </a:r>
            <a:r>
              <a:rPr xmlns:mc="http://schemas.openxmlformats.org/markup-compatibility/2006" xmlns:hp="http://schemas.haansoft.com/office/presentation/8.0" kumimoji="0" lang="en-US" altLang="ko-KR" sz="1500" b="1" i="0" u="none" strike="noStrike" kern="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),</a:t>
            </a:r>
            <a:r>
              <a:rPr xmlns:mc="http://schemas.openxmlformats.org/markup-compatibility/2006" xmlns:hp="http://schemas.haansoft.com/office/presentation/8.0" kumimoji="0" lang="ko-KR" altLang="en-US" sz="1500" b="1" i="0" u="none" strike="noStrike" kern="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 골드 코인</a:t>
            </a:r>
            <a:r>
              <a:rPr xmlns:mc="http://schemas.openxmlformats.org/markup-compatibility/2006" xmlns:hp="http://schemas.haansoft.com/office/presentation/8.0" kumimoji="0" lang="en-US" altLang="ko-KR" sz="1500" b="1" i="0" u="none" strike="noStrike" kern="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(3</a:t>
            </a:r>
            <a:r>
              <a:rPr xmlns:mc="http://schemas.openxmlformats.org/markup-compatibility/2006" xmlns:hp="http://schemas.haansoft.com/office/presentation/8.0" kumimoji="0" lang="ko-KR" altLang="en-US" sz="1500" b="1" i="0" u="none" strike="noStrike" kern="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점</a:t>
            </a:r>
            <a:r>
              <a:rPr xmlns:mc="http://schemas.openxmlformats.org/markup-compatibility/2006" xmlns:hp="http://schemas.haansoft.com/office/presentation/8.0" kumimoji="0" lang="en-US" altLang="ko-KR" sz="1500" b="1" i="0" u="none" strike="noStrike" kern="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),</a:t>
            </a:r>
            <a:r>
              <a:rPr xmlns:mc="http://schemas.openxmlformats.org/markup-compatibility/2006" xmlns:hp="http://schemas.haansoft.com/office/presentation/8.0" kumimoji="0" lang="ko-KR" altLang="en-US" sz="1500" b="1" i="0" u="none" strike="noStrike" kern="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 빨간 보석</a:t>
            </a:r>
            <a:r>
              <a:rPr xmlns:mc="http://schemas.openxmlformats.org/markup-compatibility/2006" xmlns:hp="http://schemas.haansoft.com/office/presentation/8.0" kumimoji="0" lang="en-US" altLang="ko-KR" sz="1500" b="1" i="0" u="none" strike="noStrike" kern="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(5</a:t>
            </a:r>
            <a:r>
              <a:rPr xmlns:mc="http://schemas.openxmlformats.org/markup-compatibility/2006" xmlns:hp="http://schemas.haansoft.com/office/presentation/8.0" kumimoji="0" lang="ko-KR" altLang="en-US" sz="1500" b="1" i="0" u="none" strike="noStrike" kern="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점</a:t>
            </a:r>
            <a:r>
              <a:rPr xmlns:mc="http://schemas.openxmlformats.org/markup-compatibility/2006" xmlns:hp="http://schemas.haansoft.com/office/presentation/8.0" kumimoji="0" lang="en-US" altLang="ko-KR" sz="1500" b="1" i="0" u="none" strike="noStrike" kern="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),</a:t>
            </a:r>
            <a:r>
              <a:rPr xmlns:mc="http://schemas.openxmlformats.org/markup-compatibility/2006" xmlns:hp="http://schemas.haansoft.com/office/presentation/8.0" kumimoji="0" lang="ko-KR" altLang="en-US" sz="1500" b="1" i="0" u="none" strike="noStrike" kern="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 초록 보석</a:t>
            </a:r>
            <a:r>
              <a:rPr xmlns:mc="http://schemas.openxmlformats.org/markup-compatibility/2006" xmlns:hp="http://schemas.haansoft.com/office/presentation/8.0" kumimoji="0" lang="en-US" altLang="ko-KR" sz="1500" b="1" i="0" u="none" strike="noStrike" kern="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(10</a:t>
            </a:r>
            <a:r>
              <a:rPr xmlns:mc="http://schemas.openxmlformats.org/markup-compatibility/2006" xmlns:hp="http://schemas.haansoft.com/office/presentation/8.0" kumimoji="0" lang="ko-KR" altLang="en-US" sz="1500" b="1" i="0" u="none" strike="noStrike" kern="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점</a:t>
            </a:r>
            <a:r>
              <a:rPr xmlns:mc="http://schemas.openxmlformats.org/markup-compatibility/2006" xmlns:hp="http://schemas.haansoft.com/office/presentation/8.0" kumimoji="0" lang="en-US" altLang="ko-KR" sz="1500" b="1" i="0" u="none" strike="noStrike" kern="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),</a:t>
            </a:r>
            <a:r>
              <a:rPr xmlns:mc="http://schemas.openxmlformats.org/markup-compatibility/2006" xmlns:hp="http://schemas.haansoft.com/office/presentation/8.0" kumimoji="0" lang="ko-KR" altLang="en-US" sz="1500" b="1" i="0" u="none" strike="noStrike" kern="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 파란 보석</a:t>
            </a:r>
            <a:r>
              <a:rPr xmlns:mc="http://schemas.openxmlformats.org/markup-compatibility/2006" xmlns:hp="http://schemas.haansoft.com/office/presentation/8.0" kumimoji="0" lang="en-US" altLang="ko-KR" sz="1500" b="1" i="0" u="none" strike="noStrike" kern="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(15</a:t>
            </a:r>
            <a:r>
              <a:rPr xmlns:mc="http://schemas.openxmlformats.org/markup-compatibility/2006" xmlns:hp="http://schemas.haansoft.com/office/presentation/8.0" kumimoji="0" lang="ko-KR" altLang="en-US" sz="1500" b="1" i="0" u="none" strike="noStrike" kern="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점</a:t>
            </a:r>
            <a:r>
              <a:rPr xmlns:mc="http://schemas.openxmlformats.org/markup-compatibility/2006" xmlns:hp="http://schemas.haansoft.com/office/presentation/8.0" kumimoji="0" lang="en-US" altLang="ko-KR" sz="1500" b="1" i="0" u="none" strike="noStrike" kern="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)</a:t>
            </a:r>
            <a:r>
              <a:rPr xmlns:mc="http://schemas.openxmlformats.org/markup-compatibility/2006" xmlns:hp="http://schemas.haansoft.com/office/presentation/8.0" kumimoji="0" lang="ko-KR" altLang="en-US" sz="1500" b="1" i="0" u="none" strike="noStrike" kern="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    </a:t>
            </a:r>
            <a:endParaRPr xmlns:mc="http://schemas.openxmlformats.org/markup-compatibility/2006" xmlns:hp="http://schemas.haansoft.com/office/presentation/8.0" kumimoji="0" lang="ko-KR" altLang="en-US" sz="1500" b="1" i="0" u="none" strike="noStrike" kern="0" cap="none" spc="0" normalizeH="0" baseline="0" mc:Ignorable="hp" hp:hslEmbossed="0">
              <a:solidFill>
                <a:srgbClr val="595959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1" i="0" u="none" strike="noStrike" kern="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500" b="1" i="0" u="none" strike="noStrike" kern="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 아이템을 먹으면 점수를 </a:t>
            </a:r>
            <a:r>
              <a:rPr xmlns:mc="http://schemas.openxmlformats.org/markup-compatibility/2006" xmlns:hp="http://schemas.haansoft.com/office/presentation/8.0" kumimoji="0" lang="en-US" altLang="ko-KR" sz="1500" b="1" i="0" u="none" strike="noStrike" kern="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update</a:t>
            </a:r>
            <a:r>
              <a:rPr xmlns:mc="http://schemas.openxmlformats.org/markup-compatibility/2006" xmlns:hp="http://schemas.haansoft.com/office/presentation/8.0" kumimoji="0" lang="ko-KR" altLang="en-US" sz="1500" b="1" i="0" u="none" strike="noStrike" kern="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하여 출력</a:t>
            </a:r>
            <a:endParaRPr xmlns:mc="http://schemas.openxmlformats.org/markup-compatibility/2006" xmlns:hp="http://schemas.haansoft.com/office/presentation/8.0" kumimoji="0" lang="ko-KR" altLang="en-US" sz="1500" b="1" i="0" u="none" strike="noStrike" kern="0" cap="none" spc="0" normalizeH="0" baseline="0" mc:Ignorable="hp" hp:hslEmbossed="0">
              <a:solidFill>
                <a:srgbClr val="595959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6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84183" y="2499712"/>
            <a:ext cx="2558289" cy="1792247"/>
          </a:xfrm>
          <a:prstGeom prst="rect">
            <a:avLst/>
          </a:prstGeom>
        </p:spPr>
      </p:pic>
      <p:pic>
        <p:nvPicPr>
          <p:cNvPr id="6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167364" y="2522509"/>
            <a:ext cx="2571145" cy="1787140"/>
          </a:xfrm>
          <a:prstGeom prst="rect">
            <a:avLst/>
          </a:prstGeom>
        </p:spPr>
      </p:pic>
      <p:pic>
        <p:nvPicPr>
          <p:cNvPr id="6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83709" y="4338031"/>
            <a:ext cx="2570434" cy="1957035"/>
          </a:xfrm>
          <a:prstGeom prst="rect">
            <a:avLst/>
          </a:prstGeom>
        </p:spPr>
      </p:pic>
      <p:pic>
        <p:nvPicPr>
          <p:cNvPr id="66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189224" y="4331326"/>
            <a:ext cx="2543789" cy="1969630"/>
          </a:xfrm>
          <a:prstGeom prst="rect">
            <a:avLst/>
          </a:prstGeom>
        </p:spPr>
      </p:pic>
      <p:pic>
        <p:nvPicPr>
          <p:cNvPr id="67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395817" y="2682175"/>
            <a:ext cx="5067739" cy="1493649"/>
          </a:xfrm>
          <a:prstGeom prst="rect">
            <a:avLst/>
          </a:prstGeom>
        </p:spPr>
      </p:pic>
      <p:pic>
        <p:nvPicPr>
          <p:cNvPr id="68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6378700" y="4599090"/>
            <a:ext cx="4435224" cy="13031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>
            <a:lumMod val="9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모서리가 둥근 직사각형 7"/>
          <p:cNvSpPr/>
          <p:nvPr/>
        </p:nvSpPr>
        <p:spPr>
          <a:xfrm>
            <a:off x="302133" y="877824"/>
            <a:ext cx="11585448" cy="5779008"/>
          </a:xfrm>
          <a:prstGeom prst="roundRect">
            <a:avLst>
              <a:gd name="adj" fmla="val 1629"/>
            </a:avLst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bdd5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<a:solidFill>
                <a:srgbClr val="00bdd5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3" name="직사각형 20"/>
          <p:cNvSpPr/>
          <p:nvPr/>
        </p:nvSpPr>
        <p:spPr>
          <a:xfrm>
            <a:off x="3336920" y="158490"/>
            <a:ext cx="5518160" cy="54737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ctr" defTabSz="9144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1" u="none" strike="noStrike" kern="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03</a:t>
            </a:r>
            <a:r>
              <a:rPr xmlns:mc="http://schemas.openxmlformats.org/markup-compatibility/2006" xmlns:hp="http://schemas.haansoft.com/office/presentation/8.0" kumimoji="0" lang="ko-KR" altLang="en-US" sz="2000" b="1" i="1" u="none" strike="noStrike" kern="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 업그레이드한 기능 소개</a:t>
            </a:r>
            <a:endParaRPr xmlns:mc="http://schemas.openxmlformats.org/markup-compatibility/2006" xmlns:hp="http://schemas.haansoft.com/office/presentation/8.0" kumimoji="0" lang="ko-KR" altLang="en-US" sz="2000" b="1" i="1" u="none" strike="noStrike" kern="0" cap="none" spc="0" normalizeH="0" baseline="0" mc:Ignorable="hp" hp:hslEmbossed="0">
              <a:solidFill>
                <a:srgbClr val="595959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4" name="양쪽 모서리가 둥근 사각형 21"/>
          <p:cNvSpPr/>
          <p:nvPr/>
        </p:nvSpPr>
        <p:spPr>
          <a:xfrm>
            <a:off x="545937" y="612648"/>
            <a:ext cx="1849755" cy="265176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00bdd5">
              <a:alpha val="100000"/>
            </a:srgbClr>
          </a:solidFill>
          <a:ln w="12700" cap="flat" cmpd="sng" algn="ctr">
            <a:solidFill>
              <a:srgbClr val="00bdd5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소개</a:t>
            </a:r>
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5" name="자유형 26"/>
          <p:cNvSpPr/>
          <p:nvPr/>
        </p:nvSpPr>
        <p:spPr>
          <a:xfrm rot="10800000">
            <a:off x="11543193" y="6312444"/>
            <a:ext cx="344388" cy="344388"/>
          </a:xfrm>
          <a:custGeom>
            <a:avLst/>
            <a:gdLst>
              <a:gd name="connsiteX0" fmla="*/ 94648 w 344388"/>
              <a:gd name="connsiteY0" fmla="*/ 0 h 344388"/>
              <a:gd name="connsiteX1" fmla="*/ 344388 w 344388"/>
              <a:gd name="connsiteY1" fmla="*/ 0 h 344388"/>
              <a:gd name="connsiteX2" fmla="*/ 0 w 344388"/>
              <a:gd name="connsiteY2" fmla="*/ 344388 h 344388"/>
              <a:gd name="connsiteX3" fmla="*/ 0 w 344388"/>
              <a:gd name="connsiteY3" fmla="*/ 94648 h 344388"/>
              <a:gd name="connsiteX4" fmla="*/ 94648 w 344388"/>
              <a:gd name="connsiteY4" fmla="*/ 0 h 34438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88" h="344388">
                <a:moveTo>
                  <a:pt x="94648" y="0"/>
                </a:moveTo>
                <a:lnTo>
                  <a:pt x="344388" y="0"/>
                </a:lnTo>
                <a:lnTo>
                  <a:pt x="0" y="344388"/>
                </a:lnTo>
                <a:lnTo>
                  <a:pt x="0" y="94648"/>
                </a:lnTo>
                <a:cubicBezTo>
                  <a:pt x="0" y="42375"/>
                  <a:pt x="42375" y="0"/>
                  <a:pt x="94648" y="0"/>
                </a:cubicBezTo>
                <a:close/>
              </a:path>
            </a:pathLst>
          </a:custGeom>
          <a:solidFill>
            <a:srgbClr val="00bdd5">
              <a:alpha val="100000"/>
            </a:srgbClr>
          </a:solidFill>
          <a:ln w="12700" cap="flat" cmpd="sng" algn="ctr">
            <a:solidFill>
              <a:srgbClr val="00bdd5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bdd5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6" name="자유형 27"/>
          <p:cNvSpPr/>
          <p:nvPr/>
        </p:nvSpPr>
        <p:spPr>
          <a:xfrm rot="18000000">
            <a:off x="11700363" y="6480309"/>
            <a:ext cx="142049" cy="87307"/>
          </a:xfrm>
          <a:custGeom>
            <a:avLst/>
            <a:gdLst>
              <a:gd name="connsiteX0" fmla="*/ 101541 w 261614"/>
              <a:gd name="connsiteY0" fmla="*/ 2305 h 160794"/>
              <a:gd name="connsiteX1" fmla="*/ 101540 w 261614"/>
              <a:gd name="connsiteY1" fmla="*/ 2306 h 160794"/>
              <a:gd name="connsiteX2" fmla="*/ 101540 w 261614"/>
              <a:gd name="connsiteY2" fmla="*/ 2305 h 160794"/>
              <a:gd name="connsiteX3" fmla="*/ 254856 w 261614"/>
              <a:gd name="connsiteY3" fmla="*/ 121406 h 160794"/>
              <a:gd name="connsiteX4" fmla="*/ 261614 w 261614"/>
              <a:gd name="connsiteY4" fmla="*/ 137721 h 160794"/>
              <a:gd name="connsiteX5" fmla="*/ 261613 w 261614"/>
              <a:gd name="connsiteY5" fmla="*/ 137721 h 160794"/>
              <a:gd name="connsiteX6" fmla="*/ 238540 w 261614"/>
              <a:gd name="connsiteY6" fmla="*/ 160794 h 160794"/>
              <a:gd name="connsiteX7" fmla="*/ 24796 w 261614"/>
              <a:gd name="connsiteY7" fmla="*/ 160793 h 160794"/>
              <a:gd name="connsiteX8" fmla="*/ 21762 w 261614"/>
              <a:gd name="connsiteY8" fmla="*/ 159536 h 160794"/>
              <a:gd name="connsiteX9" fmla="*/ 11539 w 261614"/>
              <a:gd name="connsiteY9" fmla="*/ 158190 h 160794"/>
              <a:gd name="connsiteX10" fmla="*/ 11540 w 261614"/>
              <a:gd name="connsiteY10" fmla="*/ 158189 h 160794"/>
              <a:gd name="connsiteX11" fmla="*/ 3095 w 261614"/>
              <a:gd name="connsiteY11" fmla="*/ 126671 h 160794"/>
              <a:gd name="connsiteX12" fmla="*/ 70022 w 261614"/>
              <a:gd name="connsiteY12" fmla="*/ 10751 h 160794"/>
              <a:gd name="connsiteX13" fmla="*/ 84033 w 261614"/>
              <a:gd name="connsiteY13" fmla="*/ 0 h 160794"/>
              <a:gd name="connsiteX14" fmla="*/ 101540 w 261614"/>
              <a:gd name="connsiteY14" fmla="*/ 2306 h 160794"/>
              <a:gd name="connsiteX15" fmla="*/ 112290 w 261614"/>
              <a:gd name="connsiteY15" fmla="*/ 16315 h 160794"/>
              <a:gd name="connsiteX16" fmla="*/ 109985 w 261614"/>
              <a:gd name="connsiteY16" fmla="*/ 33823 h 160794"/>
              <a:gd name="connsiteX17" fmla="*/ 63321 w 261614"/>
              <a:gd name="connsiteY17" fmla="*/ 114648 h 160794"/>
              <a:gd name="connsiteX18" fmla="*/ 238541 w 261614"/>
              <a:gd name="connsiteY18" fmla="*/ 114648 h 160794"/>
              <a:gd name="connsiteX19" fmla="*/ 254856 w 261614"/>
              <a:gd name="connsiteY19" fmla="*/ 121406 h 160794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61614" h="160794">
                <a:moveTo>
                  <a:pt x="101541" y="2305"/>
                </a:moveTo>
                <a:lnTo>
                  <a:pt x="101540" y="2306"/>
                </a:lnTo>
                <a:lnTo>
                  <a:pt x="101540" y="2305"/>
                </a:lnTo>
                <a:close/>
                <a:moveTo>
                  <a:pt x="254856" y="121406"/>
                </a:moveTo>
                <a:cubicBezTo>
                  <a:pt x="259031" y="125581"/>
                  <a:pt x="261614" y="131350"/>
                  <a:pt x="261614" y="137721"/>
                </a:cubicBezTo>
                <a:lnTo>
                  <a:pt x="261613" y="137721"/>
                </a:lnTo>
                <a:cubicBezTo>
                  <a:pt x="261613" y="150464"/>
                  <a:pt x="251283" y="160794"/>
                  <a:pt x="238540" y="160794"/>
                </a:cubicBezTo>
                <a:lnTo>
                  <a:pt x="24796" y="160793"/>
                </a:lnTo>
                <a:lnTo>
                  <a:pt x="21762" y="159536"/>
                </a:lnTo>
                <a:lnTo>
                  <a:pt x="11539" y="158190"/>
                </a:lnTo>
                <a:lnTo>
                  <a:pt x="11540" y="158189"/>
                </a:lnTo>
                <a:cubicBezTo>
                  <a:pt x="504" y="151818"/>
                  <a:pt x="-3277" y="137707"/>
                  <a:pt x="3095" y="126671"/>
                </a:cubicBezTo>
                <a:lnTo>
                  <a:pt x="70022" y="10751"/>
                </a:lnTo>
                <a:cubicBezTo>
                  <a:pt x="73208" y="5233"/>
                  <a:pt x="78329" y="1529"/>
                  <a:pt x="84033" y="0"/>
                </a:cubicBezTo>
                <a:lnTo>
                  <a:pt x="101540" y="2306"/>
                </a:lnTo>
                <a:lnTo>
                  <a:pt x="112290" y="16315"/>
                </a:lnTo>
                <a:cubicBezTo>
                  <a:pt x="113818" y="22019"/>
                  <a:pt x="113171" y="28305"/>
                  <a:pt x="109985" y="33823"/>
                </a:cubicBezTo>
                <a:lnTo>
                  <a:pt x="63321" y="114648"/>
                </a:lnTo>
                <a:lnTo>
                  <a:pt x="238541" y="114648"/>
                </a:lnTo>
                <a:cubicBezTo>
                  <a:pt x="244912" y="114648"/>
                  <a:pt x="250681" y="117231"/>
                  <a:pt x="254856" y="121406"/>
                </a:cubicBezTo>
                <a:close/>
              </a:path>
            </a:pathLst>
          </a:custGeom>
          <a:solidFill>
            <a:srgbClr val="ffffff">
              <a:alpha val="100000"/>
            </a:srgbClr>
          </a:solidFill>
          <a:ln w="12700" cap="flat" cmpd="sng" algn="ctr">
            <a:noFill/>
            <a:prstDash val="solid"/>
            <a:miter/>
          </a:ln>
          <a:effectLst/>
        </p:spPr>
        <p:txBody>
          <a:bodyPr wrap="square" anchor="ctr">
            <a:noAutofit/>
          </a:bodyPr>
          <a:p>
            <a:pPr marL="457200" lvl="1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<a:solidFill>
                <a:srgbClr val="00bdd5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9" name="직사각형 20"/>
          <p:cNvSpPr/>
          <p:nvPr/>
        </p:nvSpPr>
        <p:spPr>
          <a:xfrm>
            <a:off x="395286" y="1200811"/>
            <a:ext cx="11412242" cy="1178534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l" defTabSz="9144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Game Over</a:t>
            </a:r>
            <a:endParaRPr xmlns:mc="http://schemas.openxmlformats.org/markup-compatibility/2006" xmlns:hp="http://schemas.haansoft.com/office/presentation/8.0" kumimoji="0" lang="en-US" altLang="ko-KR" sz="1500" b="1" i="0" u="none" strike="noStrike" kern="0" cap="none" spc="0" normalizeH="0" baseline="0" mc:Ignorable="hp" hp:hslEmbossed="0">
              <a:solidFill>
                <a:srgbClr val="595959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1" i="0" u="none" strike="noStrike" kern="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500" b="1" i="0" u="none" strike="noStrike" kern="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 장애물</a:t>
            </a:r>
            <a:r>
              <a:rPr xmlns:mc="http://schemas.openxmlformats.org/markup-compatibility/2006" xmlns:hp="http://schemas.haansoft.com/office/presentation/8.0" kumimoji="0" lang="en-US" altLang="ko-KR" sz="1500" b="1" i="0" u="none" strike="noStrike" kern="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500" b="1" i="0" u="none" strike="noStrike" kern="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분홍 슬라임</a:t>
            </a:r>
            <a:r>
              <a:rPr xmlns:mc="http://schemas.openxmlformats.org/markup-compatibility/2006" xmlns:hp="http://schemas.haansoft.com/office/presentation/8.0" kumimoji="0" lang="en-US" altLang="ko-KR" sz="1500" b="1" i="0" u="none" strike="noStrike" kern="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500" b="1" i="0" u="none" strike="noStrike" kern="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 초록 슬라임</a:t>
            </a:r>
            <a:r>
              <a:rPr xmlns:mc="http://schemas.openxmlformats.org/markup-compatibility/2006" xmlns:hp="http://schemas.haansoft.com/office/presentation/8.0" kumimoji="0" lang="en-US" altLang="ko-KR" sz="1500" b="1" i="0" u="none" strike="noStrike" kern="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500" b="1" i="0" u="none" strike="noStrike" kern="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 파란 슬라임</a:t>
            </a:r>
            <a:r>
              <a:rPr xmlns:mc="http://schemas.openxmlformats.org/markup-compatibility/2006" xmlns:hp="http://schemas.haansoft.com/office/presentation/8.0" kumimoji="0" lang="en-US" altLang="ko-KR" sz="1500" b="1" i="0" u="none" strike="noStrike" kern="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)</a:t>
            </a:r>
            <a:r>
              <a:rPr xmlns:mc="http://schemas.openxmlformats.org/markup-compatibility/2006" xmlns:hp="http://schemas.haansoft.com/office/presentation/8.0" kumimoji="0" lang="ko-KR" altLang="en-US" sz="1500" b="1" i="0" u="none" strike="noStrike" kern="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500" b="1" i="0" u="none" strike="noStrike" kern="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+ </a:t>
            </a:r>
            <a:r>
              <a:rPr xmlns:mc="http://schemas.openxmlformats.org/markup-compatibility/2006" xmlns:hp="http://schemas.haansoft.com/office/presentation/8.0" kumimoji="0" lang="ko-KR" altLang="en-US" sz="1500" b="1" i="0" u="none" strike="noStrike" kern="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움직임 추가    </a:t>
            </a:r>
            <a:endParaRPr xmlns:mc="http://schemas.openxmlformats.org/markup-compatibility/2006" xmlns:hp="http://schemas.haansoft.com/office/presentation/8.0" kumimoji="0" lang="ko-KR" altLang="en-US" sz="1500" b="1" i="0" u="none" strike="noStrike" kern="0" cap="none" spc="0" normalizeH="0" baseline="0" mc:Ignorable="hp" hp:hslEmbossed="0">
              <a:solidFill>
                <a:srgbClr val="595959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1" i="0" u="none" strike="noStrike" kern="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500" b="1" i="0" u="none" strike="noStrike" kern="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500" b="1" i="0" u="none" strike="noStrike" kern="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game over </a:t>
            </a:r>
            <a:r>
              <a:rPr xmlns:mc="http://schemas.openxmlformats.org/markup-compatibility/2006" xmlns:hp="http://schemas.haansoft.com/office/presentation/8.0" kumimoji="0" lang="ko-KR" altLang="en-US" sz="1500" b="1" i="0" u="none" strike="noStrike" kern="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화면</a:t>
            </a:r>
            <a:r>
              <a:rPr xmlns:mc="http://schemas.openxmlformats.org/markup-compatibility/2006" xmlns:hp="http://schemas.haansoft.com/office/presentation/8.0" kumimoji="0" lang="en-US" altLang="ko-KR" sz="1500" b="1" i="0" u="none" strike="noStrike" kern="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500" b="1" i="0" u="none" strike="noStrike" kern="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장애물에 닿으면 게임 오버가 되고 아무키나 눌러 게임을 재시작할 수 있다</a:t>
            </a:r>
            <a:r>
              <a:rPr xmlns:mc="http://schemas.openxmlformats.org/markup-compatibility/2006" xmlns:hp="http://schemas.haansoft.com/office/presentation/8.0" kumimoji="0" lang="en-US" altLang="ko-KR" sz="1500" b="1" i="0" u="none" strike="noStrike" kern="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)</a:t>
            </a:r>
            <a:endParaRPr xmlns:mc="http://schemas.openxmlformats.org/markup-compatibility/2006" xmlns:hp="http://schemas.haansoft.com/office/presentation/8.0" kumimoji="0" lang="en-US" altLang="ko-KR" sz="1500" b="1" i="0" u="none" strike="noStrike" kern="0" cap="none" spc="0" normalizeH="0" baseline="0" mc:Ignorable="hp" hp:hslEmbossed="0">
              <a:solidFill>
                <a:srgbClr val="595959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6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71640" y="2510689"/>
            <a:ext cx="2443688" cy="1788397"/>
          </a:xfrm>
          <a:prstGeom prst="rect">
            <a:avLst/>
          </a:prstGeom>
        </p:spPr>
      </p:pic>
      <p:pic>
        <p:nvPicPr>
          <p:cNvPr id="7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212607" y="2532895"/>
            <a:ext cx="2478092" cy="1771394"/>
          </a:xfrm>
          <a:prstGeom prst="rect">
            <a:avLst/>
          </a:prstGeom>
        </p:spPr>
      </p:pic>
      <p:pic>
        <p:nvPicPr>
          <p:cNvPr id="71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59907" y="4361035"/>
            <a:ext cx="2442561" cy="1853763"/>
          </a:xfrm>
          <a:prstGeom prst="rect">
            <a:avLst/>
          </a:prstGeom>
        </p:spPr>
      </p:pic>
      <p:pic>
        <p:nvPicPr>
          <p:cNvPr id="72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208056" y="4372039"/>
            <a:ext cx="2495039" cy="1838068"/>
          </a:xfrm>
          <a:prstGeom prst="rect">
            <a:avLst/>
          </a:prstGeom>
        </p:spPr>
      </p:pic>
      <p:pic>
        <p:nvPicPr>
          <p:cNvPr id="73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8720551" y="1375392"/>
            <a:ext cx="3054732" cy="1243552"/>
          </a:xfrm>
          <a:prstGeom prst="rect">
            <a:avLst/>
          </a:prstGeom>
        </p:spPr>
      </p:pic>
      <p:pic>
        <p:nvPicPr>
          <p:cNvPr id="74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5816726" y="3981408"/>
            <a:ext cx="4459036" cy="952582"/>
          </a:xfrm>
          <a:prstGeom prst="rect">
            <a:avLst/>
          </a:prstGeom>
        </p:spPr>
      </p:pic>
      <p:pic>
        <p:nvPicPr>
          <p:cNvPr id="75" name=""/>
          <p:cNvPicPr>
            <a:picLocks noChangeAspect="1"/>
          </p:cNvPicPr>
          <p:nvPr/>
        </p:nvPicPr>
        <p:blipFill rotWithShape="1">
          <a:blip r:embed="rId8"/>
          <a:srcRect r="1840"/>
          <a:stretch>
            <a:fillRect/>
          </a:stretch>
        </p:blipFill>
        <p:spPr>
          <a:xfrm>
            <a:off x="5824816" y="2704575"/>
            <a:ext cx="4435707" cy="1120237"/>
          </a:xfrm>
          <a:prstGeom prst="rect">
            <a:avLst/>
          </a:prstGeom>
        </p:spPr>
      </p:pic>
      <p:pic>
        <p:nvPicPr>
          <p:cNvPr id="76" name="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5802847" y="5095302"/>
            <a:ext cx="5982218" cy="111261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>
            <a:lumMod val="9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모서리가 둥근 직사각형 7"/>
          <p:cNvSpPr/>
          <p:nvPr/>
        </p:nvSpPr>
        <p:spPr>
          <a:xfrm>
            <a:off x="302133" y="877824"/>
            <a:ext cx="11585448" cy="5779008"/>
          </a:xfrm>
          <a:prstGeom prst="roundRect">
            <a:avLst>
              <a:gd name="adj" fmla="val 1629"/>
            </a:avLst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bdd5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<a:solidFill>
                <a:srgbClr val="00bdd5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3" name="직사각형 20"/>
          <p:cNvSpPr/>
          <p:nvPr/>
        </p:nvSpPr>
        <p:spPr>
          <a:xfrm>
            <a:off x="3336920" y="158490"/>
            <a:ext cx="5518160" cy="54737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ctr" defTabSz="9144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1" u="none" strike="noStrike" kern="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03</a:t>
            </a:r>
            <a:r>
              <a:rPr xmlns:mc="http://schemas.openxmlformats.org/markup-compatibility/2006" xmlns:hp="http://schemas.haansoft.com/office/presentation/8.0" kumimoji="0" lang="ko-KR" altLang="en-US" sz="2000" b="1" i="1" u="none" strike="noStrike" kern="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 업그레이드한 기능 소개</a:t>
            </a:r>
            <a:endParaRPr xmlns:mc="http://schemas.openxmlformats.org/markup-compatibility/2006" xmlns:hp="http://schemas.haansoft.com/office/presentation/8.0" kumimoji="0" lang="ko-KR" altLang="en-US" sz="2000" b="1" i="1" u="none" strike="noStrike" kern="0" cap="none" spc="0" normalizeH="0" baseline="0" mc:Ignorable="hp" hp:hslEmbossed="0">
              <a:solidFill>
                <a:srgbClr val="595959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4" name="양쪽 모서리가 둥근 사각형 21"/>
          <p:cNvSpPr/>
          <p:nvPr/>
        </p:nvSpPr>
        <p:spPr>
          <a:xfrm>
            <a:off x="545937" y="612648"/>
            <a:ext cx="1849755" cy="265176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00bdd5">
              <a:alpha val="100000"/>
            </a:srgbClr>
          </a:solidFill>
          <a:ln w="12700" cap="flat" cmpd="sng" algn="ctr">
            <a:solidFill>
              <a:srgbClr val="00bdd5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소개</a:t>
            </a:r>
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5" name="자유형 26"/>
          <p:cNvSpPr/>
          <p:nvPr/>
        </p:nvSpPr>
        <p:spPr>
          <a:xfrm rot="10800000">
            <a:off x="11543193" y="6312444"/>
            <a:ext cx="344388" cy="344388"/>
          </a:xfrm>
          <a:custGeom>
            <a:avLst/>
            <a:gdLst>
              <a:gd name="connsiteX0" fmla="*/ 94648 w 344388"/>
              <a:gd name="connsiteY0" fmla="*/ 0 h 344388"/>
              <a:gd name="connsiteX1" fmla="*/ 344388 w 344388"/>
              <a:gd name="connsiteY1" fmla="*/ 0 h 344388"/>
              <a:gd name="connsiteX2" fmla="*/ 0 w 344388"/>
              <a:gd name="connsiteY2" fmla="*/ 344388 h 344388"/>
              <a:gd name="connsiteX3" fmla="*/ 0 w 344388"/>
              <a:gd name="connsiteY3" fmla="*/ 94648 h 344388"/>
              <a:gd name="connsiteX4" fmla="*/ 94648 w 344388"/>
              <a:gd name="connsiteY4" fmla="*/ 0 h 34438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88" h="344388">
                <a:moveTo>
                  <a:pt x="94648" y="0"/>
                </a:moveTo>
                <a:lnTo>
                  <a:pt x="344388" y="0"/>
                </a:lnTo>
                <a:lnTo>
                  <a:pt x="0" y="344388"/>
                </a:lnTo>
                <a:lnTo>
                  <a:pt x="0" y="94648"/>
                </a:lnTo>
                <a:cubicBezTo>
                  <a:pt x="0" y="42375"/>
                  <a:pt x="42375" y="0"/>
                  <a:pt x="94648" y="0"/>
                </a:cubicBezTo>
                <a:close/>
              </a:path>
            </a:pathLst>
          </a:custGeom>
          <a:solidFill>
            <a:srgbClr val="00bdd5">
              <a:alpha val="100000"/>
            </a:srgbClr>
          </a:solidFill>
          <a:ln w="12700" cap="flat" cmpd="sng" algn="ctr">
            <a:solidFill>
              <a:srgbClr val="00bdd5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bdd5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6" name="자유형 27"/>
          <p:cNvSpPr/>
          <p:nvPr/>
        </p:nvSpPr>
        <p:spPr>
          <a:xfrm rot="18000000">
            <a:off x="11700363" y="6480309"/>
            <a:ext cx="142049" cy="87307"/>
          </a:xfrm>
          <a:custGeom>
            <a:avLst/>
            <a:gdLst>
              <a:gd name="connsiteX0" fmla="*/ 101541 w 261614"/>
              <a:gd name="connsiteY0" fmla="*/ 2305 h 160794"/>
              <a:gd name="connsiteX1" fmla="*/ 101540 w 261614"/>
              <a:gd name="connsiteY1" fmla="*/ 2306 h 160794"/>
              <a:gd name="connsiteX2" fmla="*/ 101540 w 261614"/>
              <a:gd name="connsiteY2" fmla="*/ 2305 h 160794"/>
              <a:gd name="connsiteX3" fmla="*/ 254856 w 261614"/>
              <a:gd name="connsiteY3" fmla="*/ 121406 h 160794"/>
              <a:gd name="connsiteX4" fmla="*/ 261614 w 261614"/>
              <a:gd name="connsiteY4" fmla="*/ 137721 h 160794"/>
              <a:gd name="connsiteX5" fmla="*/ 261613 w 261614"/>
              <a:gd name="connsiteY5" fmla="*/ 137721 h 160794"/>
              <a:gd name="connsiteX6" fmla="*/ 238540 w 261614"/>
              <a:gd name="connsiteY6" fmla="*/ 160794 h 160794"/>
              <a:gd name="connsiteX7" fmla="*/ 24796 w 261614"/>
              <a:gd name="connsiteY7" fmla="*/ 160793 h 160794"/>
              <a:gd name="connsiteX8" fmla="*/ 21762 w 261614"/>
              <a:gd name="connsiteY8" fmla="*/ 159536 h 160794"/>
              <a:gd name="connsiteX9" fmla="*/ 11539 w 261614"/>
              <a:gd name="connsiteY9" fmla="*/ 158190 h 160794"/>
              <a:gd name="connsiteX10" fmla="*/ 11540 w 261614"/>
              <a:gd name="connsiteY10" fmla="*/ 158189 h 160794"/>
              <a:gd name="connsiteX11" fmla="*/ 3095 w 261614"/>
              <a:gd name="connsiteY11" fmla="*/ 126671 h 160794"/>
              <a:gd name="connsiteX12" fmla="*/ 70022 w 261614"/>
              <a:gd name="connsiteY12" fmla="*/ 10751 h 160794"/>
              <a:gd name="connsiteX13" fmla="*/ 84033 w 261614"/>
              <a:gd name="connsiteY13" fmla="*/ 0 h 160794"/>
              <a:gd name="connsiteX14" fmla="*/ 101540 w 261614"/>
              <a:gd name="connsiteY14" fmla="*/ 2306 h 160794"/>
              <a:gd name="connsiteX15" fmla="*/ 112290 w 261614"/>
              <a:gd name="connsiteY15" fmla="*/ 16315 h 160794"/>
              <a:gd name="connsiteX16" fmla="*/ 109985 w 261614"/>
              <a:gd name="connsiteY16" fmla="*/ 33823 h 160794"/>
              <a:gd name="connsiteX17" fmla="*/ 63321 w 261614"/>
              <a:gd name="connsiteY17" fmla="*/ 114648 h 160794"/>
              <a:gd name="connsiteX18" fmla="*/ 238541 w 261614"/>
              <a:gd name="connsiteY18" fmla="*/ 114648 h 160794"/>
              <a:gd name="connsiteX19" fmla="*/ 254856 w 261614"/>
              <a:gd name="connsiteY19" fmla="*/ 121406 h 160794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61614" h="160794">
                <a:moveTo>
                  <a:pt x="101541" y="2305"/>
                </a:moveTo>
                <a:lnTo>
                  <a:pt x="101540" y="2306"/>
                </a:lnTo>
                <a:lnTo>
                  <a:pt x="101540" y="2305"/>
                </a:lnTo>
                <a:close/>
                <a:moveTo>
                  <a:pt x="254856" y="121406"/>
                </a:moveTo>
                <a:cubicBezTo>
                  <a:pt x="259031" y="125581"/>
                  <a:pt x="261614" y="131350"/>
                  <a:pt x="261614" y="137721"/>
                </a:cubicBezTo>
                <a:lnTo>
                  <a:pt x="261613" y="137721"/>
                </a:lnTo>
                <a:cubicBezTo>
                  <a:pt x="261613" y="150464"/>
                  <a:pt x="251283" y="160794"/>
                  <a:pt x="238540" y="160794"/>
                </a:cubicBezTo>
                <a:lnTo>
                  <a:pt x="24796" y="160793"/>
                </a:lnTo>
                <a:lnTo>
                  <a:pt x="21762" y="159536"/>
                </a:lnTo>
                <a:lnTo>
                  <a:pt x="11539" y="158190"/>
                </a:lnTo>
                <a:lnTo>
                  <a:pt x="11540" y="158189"/>
                </a:lnTo>
                <a:cubicBezTo>
                  <a:pt x="504" y="151818"/>
                  <a:pt x="-3277" y="137707"/>
                  <a:pt x="3095" y="126671"/>
                </a:cubicBezTo>
                <a:lnTo>
                  <a:pt x="70022" y="10751"/>
                </a:lnTo>
                <a:cubicBezTo>
                  <a:pt x="73208" y="5233"/>
                  <a:pt x="78329" y="1529"/>
                  <a:pt x="84033" y="0"/>
                </a:cubicBezTo>
                <a:lnTo>
                  <a:pt x="101540" y="2306"/>
                </a:lnTo>
                <a:lnTo>
                  <a:pt x="112290" y="16315"/>
                </a:lnTo>
                <a:cubicBezTo>
                  <a:pt x="113818" y="22019"/>
                  <a:pt x="113171" y="28305"/>
                  <a:pt x="109985" y="33823"/>
                </a:cubicBezTo>
                <a:lnTo>
                  <a:pt x="63321" y="114648"/>
                </a:lnTo>
                <a:lnTo>
                  <a:pt x="238541" y="114648"/>
                </a:lnTo>
                <a:cubicBezTo>
                  <a:pt x="244912" y="114648"/>
                  <a:pt x="250681" y="117231"/>
                  <a:pt x="254856" y="121406"/>
                </a:cubicBezTo>
                <a:close/>
              </a:path>
            </a:pathLst>
          </a:custGeom>
          <a:solidFill>
            <a:srgbClr val="ffffff">
              <a:alpha val="100000"/>
            </a:srgbClr>
          </a:solidFill>
          <a:ln w="12700" cap="flat" cmpd="sng" algn="ctr">
            <a:noFill/>
            <a:prstDash val="solid"/>
            <a:miter/>
          </a:ln>
          <a:effectLst/>
        </p:spPr>
        <p:txBody>
          <a:bodyPr wrap="square" anchor="ctr">
            <a:noAutofit/>
          </a:bodyPr>
          <a:p>
            <a:pPr marL="457200" lvl="1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<a:solidFill>
                <a:srgbClr val="00bdd5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9" name="직사각형 20"/>
          <p:cNvSpPr/>
          <p:nvPr/>
        </p:nvSpPr>
        <p:spPr>
          <a:xfrm>
            <a:off x="395286" y="1200811"/>
            <a:ext cx="11412242" cy="835634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l" defTabSz="9144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Game Clear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0" cap="none" spc="0" normalizeH="0" baseline="0" mc:Ignorable="hp" hp:hslEmbossed="0">
              <a:solidFill>
                <a:srgbClr val="595959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1" i="0" u="none" strike="noStrike" kern="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500" b="1" i="0" u="none" strike="noStrike" kern="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 씬 전환</a:t>
            </a:r>
            <a:r>
              <a:rPr xmlns:mc="http://schemas.openxmlformats.org/markup-compatibility/2006" xmlns:hp="http://schemas.haansoft.com/office/presentation/8.0" kumimoji="0" lang="en-US" altLang="ko-KR" sz="1500" b="1" i="0" u="none" strike="noStrike" kern="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500" b="1" i="0" u="none" strike="noStrike" kern="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친구를 만나면 </a:t>
            </a:r>
            <a:r>
              <a:rPr xmlns:mc="http://schemas.openxmlformats.org/markup-compatibility/2006" xmlns:hp="http://schemas.haansoft.com/office/presentation/8.0" kumimoji="0" lang="en-US" altLang="ko-KR" sz="1500" b="1" i="0" u="none" strike="noStrike" kern="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Outro </a:t>
            </a:r>
            <a:r>
              <a:rPr xmlns:mc="http://schemas.openxmlformats.org/markup-compatibility/2006" xmlns:hp="http://schemas.haansoft.com/office/presentation/8.0" kumimoji="0" lang="ko-KR" altLang="en-US" sz="1500" b="1" i="0" u="none" strike="noStrike" kern="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씬으로 전환된다</a:t>
            </a:r>
            <a:r>
              <a:rPr xmlns:mc="http://schemas.openxmlformats.org/markup-compatibility/2006" xmlns:hp="http://schemas.haansoft.com/office/presentation/8.0" kumimoji="0" lang="en-US" altLang="ko-KR" sz="1500" b="1" i="0" u="none" strike="noStrike" kern="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)</a:t>
            </a:r>
            <a:r>
              <a:rPr xmlns:mc="http://schemas.openxmlformats.org/markup-compatibility/2006" xmlns:hp="http://schemas.haansoft.com/office/presentation/8.0" kumimoji="0" lang="ko-KR" altLang="en-US" sz="1500" b="1" i="0" u="none" strike="noStrike" kern="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    </a:t>
            </a:r>
            <a:r>
              <a:rPr xmlns:mc="http://schemas.openxmlformats.org/markup-compatibility/2006" xmlns:hp="http://schemas.haansoft.com/office/presentation/8.0" kumimoji="0" lang="en-US" altLang="ko-KR" sz="1500" b="1" i="0" u="none" strike="noStrike" kern="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500" b="1" i="0" u="none" strike="noStrike" kern="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500" b="1" i="0" u="none" strike="noStrike" kern="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Outro </a:t>
            </a:r>
            <a:r>
              <a:rPr xmlns:mc="http://schemas.openxmlformats.org/markup-compatibility/2006" xmlns:hp="http://schemas.haansoft.com/office/presentation/8.0" kumimoji="0" lang="ko-KR" altLang="en-US" sz="1500" b="1" i="0" u="none" strike="noStrike" kern="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화면</a:t>
            </a:r>
            <a:r>
              <a:rPr xmlns:mc="http://schemas.openxmlformats.org/markup-compatibility/2006" xmlns:hp="http://schemas.haansoft.com/office/presentation/8.0" kumimoji="0" lang="en-US" altLang="ko-KR" sz="1500" b="1" i="0" u="none" strike="noStrike" kern="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500" b="1" i="0" u="none" strike="noStrike" kern="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아무키나 누르면 다시 </a:t>
            </a:r>
            <a:r>
              <a:rPr xmlns:mc="http://schemas.openxmlformats.org/markup-compatibility/2006" xmlns:hp="http://schemas.haansoft.com/office/presentation/8.0" kumimoji="0" lang="en-US" altLang="ko-KR" sz="1500" b="1" i="0" u="none" strike="noStrike" kern="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Intro</a:t>
            </a:r>
            <a:r>
              <a:rPr xmlns:mc="http://schemas.openxmlformats.org/markup-compatibility/2006" xmlns:hp="http://schemas.haansoft.com/office/presentation/8.0" kumimoji="0" lang="ko-KR" altLang="en-US" sz="1500" b="1" i="0" u="none" strike="noStrike" kern="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로 돌아간다</a:t>
            </a:r>
            <a:r>
              <a:rPr xmlns:mc="http://schemas.openxmlformats.org/markup-compatibility/2006" xmlns:hp="http://schemas.haansoft.com/office/presentation/8.0" kumimoji="0" lang="en-US" altLang="ko-KR" sz="1500" b="1" i="0" u="none" strike="noStrike" kern="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)</a:t>
            </a:r>
            <a:endParaRPr xmlns:mc="http://schemas.openxmlformats.org/markup-compatibility/2006" xmlns:hp="http://schemas.haansoft.com/office/presentation/8.0" kumimoji="0" lang="en-US" altLang="ko-KR" sz="1500" b="1" i="0" u="none" strike="noStrike" kern="0" cap="none" spc="0" normalizeH="0" baseline="0" mc:Ignorable="hp" hp:hslEmbossed="0">
              <a:solidFill>
                <a:srgbClr val="595959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77" name=""/>
          <p:cNvPicPr>
            <a:picLocks noChangeAspect="1"/>
          </p:cNvPicPr>
          <p:nvPr/>
        </p:nvPicPr>
        <p:blipFill rotWithShape="1">
          <a:blip r:embed="rId2"/>
          <a:srcRect l="32120" b="29400"/>
          <a:stretch>
            <a:fillRect/>
          </a:stretch>
        </p:blipFill>
        <p:spPr>
          <a:xfrm>
            <a:off x="574137" y="2380602"/>
            <a:ext cx="3901687" cy="3170961"/>
          </a:xfrm>
          <a:prstGeom prst="rect">
            <a:avLst/>
          </a:prstGeom>
        </p:spPr>
      </p:pic>
      <p:pic>
        <p:nvPicPr>
          <p:cNvPr id="7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154809" y="3571910"/>
            <a:ext cx="3750691" cy="2872752"/>
          </a:xfrm>
          <a:prstGeom prst="rect">
            <a:avLst/>
          </a:prstGeom>
        </p:spPr>
      </p:pic>
      <p:pic>
        <p:nvPicPr>
          <p:cNvPr id="79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400117" y="3595170"/>
            <a:ext cx="4740050" cy="929720"/>
          </a:xfrm>
          <a:prstGeom prst="rect">
            <a:avLst/>
          </a:prstGeom>
        </p:spPr>
      </p:pic>
      <p:pic>
        <p:nvPicPr>
          <p:cNvPr id="80" name=""/>
          <p:cNvPicPr>
            <a:picLocks noChangeAspect="1"/>
          </p:cNvPicPr>
          <p:nvPr/>
        </p:nvPicPr>
        <p:blipFill rotWithShape="1">
          <a:blip r:embed="rId5"/>
          <a:srcRect b="41580"/>
          <a:stretch>
            <a:fillRect/>
          </a:stretch>
        </p:blipFill>
        <p:spPr>
          <a:xfrm>
            <a:off x="6404971" y="2397667"/>
            <a:ext cx="2698770" cy="1031332"/>
          </a:xfrm>
          <a:prstGeom prst="rect">
            <a:avLst/>
          </a:prstGeom>
        </p:spPr>
      </p:pic>
      <p:pic>
        <p:nvPicPr>
          <p:cNvPr id="81" name=""/>
          <p:cNvPicPr>
            <a:picLocks noChangeAspect="1"/>
          </p:cNvPicPr>
          <p:nvPr/>
        </p:nvPicPr>
        <p:blipFill rotWithShape="1">
          <a:blip r:embed="rId6"/>
          <a:srcRect r="2690"/>
          <a:stretch>
            <a:fillRect/>
          </a:stretch>
        </p:blipFill>
        <p:spPr>
          <a:xfrm>
            <a:off x="6391541" y="4721488"/>
            <a:ext cx="4731012" cy="12726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>
            <a:lumMod val="9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모서리가 둥근 직사각형 7"/>
          <p:cNvSpPr/>
          <p:nvPr/>
        </p:nvSpPr>
        <p:spPr>
          <a:xfrm>
            <a:off x="302133" y="877824"/>
            <a:ext cx="11585448" cy="5779008"/>
          </a:xfrm>
          <a:prstGeom prst="roundRect">
            <a:avLst>
              <a:gd name="adj" fmla="val 1629"/>
            </a:avLst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bdd5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<a:solidFill>
                <a:srgbClr val="00bdd5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3" name="직사각형 20"/>
          <p:cNvSpPr/>
          <p:nvPr/>
        </p:nvSpPr>
        <p:spPr>
          <a:xfrm>
            <a:off x="3336920" y="158490"/>
            <a:ext cx="5518160" cy="54737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ctr" defTabSz="9144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1" u="none" strike="noStrike" kern="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04</a:t>
            </a:r>
            <a:r>
              <a:rPr xmlns:mc="http://schemas.openxmlformats.org/markup-compatibility/2006" xmlns:hp="http://schemas.haansoft.com/office/presentation/8.0" kumimoji="0" lang="ko-KR" altLang="en-US" sz="2000" b="1" i="1" u="none" strike="noStrike" kern="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 출처</a:t>
            </a:r>
            <a:endParaRPr xmlns:mc="http://schemas.openxmlformats.org/markup-compatibility/2006" xmlns:hp="http://schemas.haansoft.com/office/presentation/8.0" kumimoji="0" lang="ko-KR" altLang="en-US" sz="2000" b="1" i="1" u="none" strike="noStrike" kern="0" cap="none" spc="0" normalizeH="0" baseline="0" mc:Ignorable="hp" hp:hslEmbossed="0">
              <a:solidFill>
                <a:srgbClr val="595959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4" name="양쪽 모서리가 둥근 사각형 21"/>
          <p:cNvSpPr/>
          <p:nvPr/>
        </p:nvSpPr>
        <p:spPr>
          <a:xfrm>
            <a:off x="545937" y="612648"/>
            <a:ext cx="1849755" cy="265176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00bdd5">
              <a:alpha val="100000"/>
            </a:srgbClr>
          </a:solidFill>
          <a:ln w="12700" cap="flat" cmpd="sng" algn="ctr">
            <a:solidFill>
              <a:srgbClr val="00bdd5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출처</a:t>
            </a:r>
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5" name="자유형 26"/>
          <p:cNvSpPr/>
          <p:nvPr/>
        </p:nvSpPr>
        <p:spPr>
          <a:xfrm rot="10800000">
            <a:off x="11543193" y="6312444"/>
            <a:ext cx="344388" cy="344388"/>
          </a:xfrm>
          <a:custGeom>
            <a:avLst/>
            <a:gdLst>
              <a:gd name="connsiteX0" fmla="*/ 94648 w 344388"/>
              <a:gd name="connsiteY0" fmla="*/ 0 h 344388"/>
              <a:gd name="connsiteX1" fmla="*/ 344388 w 344388"/>
              <a:gd name="connsiteY1" fmla="*/ 0 h 344388"/>
              <a:gd name="connsiteX2" fmla="*/ 0 w 344388"/>
              <a:gd name="connsiteY2" fmla="*/ 344388 h 344388"/>
              <a:gd name="connsiteX3" fmla="*/ 0 w 344388"/>
              <a:gd name="connsiteY3" fmla="*/ 94648 h 344388"/>
              <a:gd name="connsiteX4" fmla="*/ 94648 w 344388"/>
              <a:gd name="connsiteY4" fmla="*/ 0 h 34438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88" h="344388">
                <a:moveTo>
                  <a:pt x="94648" y="0"/>
                </a:moveTo>
                <a:lnTo>
                  <a:pt x="344388" y="0"/>
                </a:lnTo>
                <a:lnTo>
                  <a:pt x="0" y="344388"/>
                </a:lnTo>
                <a:lnTo>
                  <a:pt x="0" y="94648"/>
                </a:lnTo>
                <a:cubicBezTo>
                  <a:pt x="0" y="42375"/>
                  <a:pt x="42375" y="0"/>
                  <a:pt x="94648" y="0"/>
                </a:cubicBezTo>
                <a:close/>
              </a:path>
            </a:pathLst>
          </a:custGeom>
          <a:solidFill>
            <a:srgbClr val="00bdd5">
              <a:alpha val="100000"/>
            </a:srgbClr>
          </a:solidFill>
          <a:ln w="12700" cap="flat" cmpd="sng" algn="ctr">
            <a:solidFill>
              <a:srgbClr val="00bdd5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bdd5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6" name="자유형 27"/>
          <p:cNvSpPr/>
          <p:nvPr/>
        </p:nvSpPr>
        <p:spPr>
          <a:xfrm rot="18000000">
            <a:off x="11700363" y="6480309"/>
            <a:ext cx="142049" cy="87307"/>
          </a:xfrm>
          <a:custGeom>
            <a:avLst/>
            <a:gdLst>
              <a:gd name="connsiteX0" fmla="*/ 101541 w 261614"/>
              <a:gd name="connsiteY0" fmla="*/ 2305 h 160794"/>
              <a:gd name="connsiteX1" fmla="*/ 101540 w 261614"/>
              <a:gd name="connsiteY1" fmla="*/ 2306 h 160794"/>
              <a:gd name="connsiteX2" fmla="*/ 101540 w 261614"/>
              <a:gd name="connsiteY2" fmla="*/ 2305 h 160794"/>
              <a:gd name="connsiteX3" fmla="*/ 254856 w 261614"/>
              <a:gd name="connsiteY3" fmla="*/ 121406 h 160794"/>
              <a:gd name="connsiteX4" fmla="*/ 261614 w 261614"/>
              <a:gd name="connsiteY4" fmla="*/ 137721 h 160794"/>
              <a:gd name="connsiteX5" fmla="*/ 261613 w 261614"/>
              <a:gd name="connsiteY5" fmla="*/ 137721 h 160794"/>
              <a:gd name="connsiteX6" fmla="*/ 238540 w 261614"/>
              <a:gd name="connsiteY6" fmla="*/ 160794 h 160794"/>
              <a:gd name="connsiteX7" fmla="*/ 24796 w 261614"/>
              <a:gd name="connsiteY7" fmla="*/ 160793 h 160794"/>
              <a:gd name="connsiteX8" fmla="*/ 21762 w 261614"/>
              <a:gd name="connsiteY8" fmla="*/ 159536 h 160794"/>
              <a:gd name="connsiteX9" fmla="*/ 11539 w 261614"/>
              <a:gd name="connsiteY9" fmla="*/ 158190 h 160794"/>
              <a:gd name="connsiteX10" fmla="*/ 11540 w 261614"/>
              <a:gd name="connsiteY10" fmla="*/ 158189 h 160794"/>
              <a:gd name="connsiteX11" fmla="*/ 3095 w 261614"/>
              <a:gd name="connsiteY11" fmla="*/ 126671 h 160794"/>
              <a:gd name="connsiteX12" fmla="*/ 70022 w 261614"/>
              <a:gd name="connsiteY12" fmla="*/ 10751 h 160794"/>
              <a:gd name="connsiteX13" fmla="*/ 84033 w 261614"/>
              <a:gd name="connsiteY13" fmla="*/ 0 h 160794"/>
              <a:gd name="connsiteX14" fmla="*/ 101540 w 261614"/>
              <a:gd name="connsiteY14" fmla="*/ 2306 h 160794"/>
              <a:gd name="connsiteX15" fmla="*/ 112290 w 261614"/>
              <a:gd name="connsiteY15" fmla="*/ 16315 h 160794"/>
              <a:gd name="connsiteX16" fmla="*/ 109985 w 261614"/>
              <a:gd name="connsiteY16" fmla="*/ 33823 h 160794"/>
              <a:gd name="connsiteX17" fmla="*/ 63321 w 261614"/>
              <a:gd name="connsiteY17" fmla="*/ 114648 h 160794"/>
              <a:gd name="connsiteX18" fmla="*/ 238541 w 261614"/>
              <a:gd name="connsiteY18" fmla="*/ 114648 h 160794"/>
              <a:gd name="connsiteX19" fmla="*/ 254856 w 261614"/>
              <a:gd name="connsiteY19" fmla="*/ 121406 h 160794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61614" h="160794">
                <a:moveTo>
                  <a:pt x="101541" y="2305"/>
                </a:moveTo>
                <a:lnTo>
                  <a:pt x="101540" y="2306"/>
                </a:lnTo>
                <a:lnTo>
                  <a:pt x="101540" y="2305"/>
                </a:lnTo>
                <a:close/>
                <a:moveTo>
                  <a:pt x="254856" y="121406"/>
                </a:moveTo>
                <a:cubicBezTo>
                  <a:pt x="259031" y="125581"/>
                  <a:pt x="261614" y="131350"/>
                  <a:pt x="261614" y="137721"/>
                </a:cubicBezTo>
                <a:lnTo>
                  <a:pt x="261613" y="137721"/>
                </a:lnTo>
                <a:cubicBezTo>
                  <a:pt x="261613" y="150464"/>
                  <a:pt x="251283" y="160794"/>
                  <a:pt x="238540" y="160794"/>
                </a:cubicBezTo>
                <a:lnTo>
                  <a:pt x="24796" y="160793"/>
                </a:lnTo>
                <a:lnTo>
                  <a:pt x="21762" y="159536"/>
                </a:lnTo>
                <a:lnTo>
                  <a:pt x="11539" y="158190"/>
                </a:lnTo>
                <a:lnTo>
                  <a:pt x="11540" y="158189"/>
                </a:lnTo>
                <a:cubicBezTo>
                  <a:pt x="504" y="151818"/>
                  <a:pt x="-3277" y="137707"/>
                  <a:pt x="3095" y="126671"/>
                </a:cubicBezTo>
                <a:lnTo>
                  <a:pt x="70022" y="10751"/>
                </a:lnTo>
                <a:cubicBezTo>
                  <a:pt x="73208" y="5233"/>
                  <a:pt x="78329" y="1529"/>
                  <a:pt x="84033" y="0"/>
                </a:cubicBezTo>
                <a:lnTo>
                  <a:pt x="101540" y="2306"/>
                </a:lnTo>
                <a:lnTo>
                  <a:pt x="112290" y="16315"/>
                </a:lnTo>
                <a:cubicBezTo>
                  <a:pt x="113818" y="22019"/>
                  <a:pt x="113171" y="28305"/>
                  <a:pt x="109985" y="33823"/>
                </a:cubicBezTo>
                <a:lnTo>
                  <a:pt x="63321" y="114648"/>
                </a:lnTo>
                <a:lnTo>
                  <a:pt x="238541" y="114648"/>
                </a:lnTo>
                <a:cubicBezTo>
                  <a:pt x="244912" y="114648"/>
                  <a:pt x="250681" y="117231"/>
                  <a:pt x="254856" y="121406"/>
                </a:cubicBezTo>
                <a:close/>
              </a:path>
            </a:pathLst>
          </a:custGeom>
          <a:solidFill>
            <a:srgbClr val="ffffff">
              <a:alpha val="100000"/>
            </a:srgbClr>
          </a:solidFill>
          <a:ln w="12700" cap="flat" cmpd="sng" algn="ctr">
            <a:noFill/>
            <a:prstDash val="solid"/>
            <a:miter/>
          </a:ln>
          <a:effectLst/>
        </p:spPr>
        <p:txBody>
          <a:bodyPr wrap="square" anchor="ctr">
            <a:noAutofit/>
          </a:bodyPr>
          <a:p>
            <a:pPr marL="457200" lvl="1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<a:solidFill>
                <a:srgbClr val="00bdd5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9" name="직사각형 20"/>
          <p:cNvSpPr/>
          <p:nvPr/>
        </p:nvSpPr>
        <p:spPr>
          <a:xfrm>
            <a:off x="395286" y="1200811"/>
            <a:ext cx="11412242" cy="3312134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l" defTabSz="9144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에셋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0" cap="none" spc="0" normalizeH="0" baseline="0" mc:Ignorable="hp" hp:hslEmbossed="0">
              <a:solidFill>
                <a:srgbClr val="595959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1" i="0" u="none" strike="noStrike" kern="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500" b="1" i="0" u="none" strike="noStrike" kern="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en-US" sz="1500" b="1" i="0" u="none" strike="noStrike" kern="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  <a:hlinkClick r:id="rId2"/>
              </a:rPr>
              <a:t>https://craftpix.net/freebies/free-sky-with-clouds-background-pixel-art-set/</a:t>
            </a:r>
            <a:endParaRPr xmlns:mc="http://schemas.openxmlformats.org/markup-compatibility/2006" xmlns:hp="http://schemas.haansoft.com/office/presentation/8.0" kumimoji="0" lang="en-US" altLang="en-US" sz="1500" b="1" i="0" u="none" strike="noStrike" kern="0" cap="none" spc="0" normalizeH="0" baseline="0" mc:Ignorable="hp" hp:hslEmbossed="0">
              <a:solidFill>
                <a:srgbClr val="595959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1" i="0" u="none" strike="noStrike" kern="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500" b="1" i="0" u="none" strike="noStrike" kern="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500" b="1" i="0" u="none" strike="noStrike" kern="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  <a:hlinkClick r:id="rId3"/>
              </a:rPr>
              <a:t>https://www.kenney.nl/assets/series:Platformer Pack</a:t>
            </a:r>
            <a:endParaRPr xmlns:mc="http://schemas.openxmlformats.org/markup-compatibility/2006" xmlns:hp="http://schemas.haansoft.com/office/presentation/8.0" kumimoji="0" lang="ko-KR" altLang="en-US" sz="1500" b="1" i="0" u="none" strike="noStrike" kern="0" cap="none" spc="0" normalizeH="0" baseline="0" mc:Ignorable="hp" hp:hslEmbossed="0">
              <a:solidFill>
                <a:srgbClr val="595959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500" b="1" i="0" u="none" strike="noStrike" kern="0" cap="none" spc="0" normalizeH="0" baseline="0" mc:Ignorable="hp" hp:hslEmbossed="0">
              <a:solidFill>
                <a:srgbClr val="595959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참고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0" cap="none" spc="0" normalizeH="0" baseline="0" mc:Ignorable="hp" hp:hslEmbossed="0">
              <a:solidFill>
                <a:srgbClr val="595959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1" i="0" u="none" strike="noStrike" kern="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500" b="1" i="0" u="none" strike="noStrike" kern="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en-US" sz="1500" b="1" i="0" u="none" strike="noStrike" kern="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  <a:hlinkClick r:id="rId4"/>
              </a:rPr>
              <a:t>https://junbastick.tistory.com/71</a:t>
            </a:r>
            <a:endParaRPr xmlns:mc="http://schemas.openxmlformats.org/markup-compatibility/2006" xmlns:hp="http://schemas.haansoft.com/office/presentation/8.0" kumimoji="0" lang="en-US" altLang="en-US" sz="1500" b="1" i="0" u="none" strike="noStrike" kern="0" cap="none" spc="0" normalizeH="0" baseline="0" mc:Ignorable="hp" hp:hslEmbossed="0">
              <a:solidFill>
                <a:srgbClr val="595959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1" i="0" u="none" strike="noStrike" kern="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500" b="1" i="0" u="none" strike="noStrike" kern="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en-US" sz="1500" b="1" i="0" u="none" strike="noStrike" kern="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  <a:hlinkClick r:id="rId5"/>
              </a:rPr>
              <a:t>https://jjong-ga.tistory.com/103</a:t>
            </a:r>
            <a:endParaRPr xmlns:mc="http://schemas.openxmlformats.org/markup-compatibility/2006" xmlns:hp="http://schemas.haansoft.com/office/presentation/8.0" kumimoji="0" lang="en-US" altLang="en-US" sz="1500" b="1" i="0" u="none" strike="noStrike" kern="0" cap="none" spc="0" normalizeH="0" baseline="0" mc:Ignorable="hp" hp:hslEmbossed="0">
              <a:solidFill>
                <a:srgbClr val="595959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1" i="0" u="none" strike="noStrike" kern="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500" b="1" i="0" u="none" strike="noStrike" kern="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en-US" sz="1500" b="1" i="0" u="none" strike="noStrike" kern="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  <a:hlinkClick r:id="rId6"/>
              </a:rPr>
              <a:t>https://chameleonstudio.tistory.com/58</a:t>
            </a:r>
            <a:endParaRPr xmlns:mc="http://schemas.openxmlformats.org/markup-compatibility/2006" xmlns:hp="http://schemas.haansoft.com/office/presentation/8.0" kumimoji="0" lang="en-US" altLang="en-US" sz="1500" b="1" i="0" u="none" strike="noStrike" kern="0" cap="none" spc="0" normalizeH="0" baseline="0" mc:Ignorable="hp" hp:hslEmbossed="0">
              <a:solidFill>
                <a:srgbClr val="595959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1" i="0" u="none" strike="noStrike" kern="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500" b="1" i="0" u="none" strike="noStrike" kern="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en-US" sz="1500" b="1" i="0" u="none" strike="noStrike" kern="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  <a:hlinkClick r:id="rId7"/>
              </a:rPr>
              <a:t>https://github.com/IJEMIN/Unity-Programming-Essence</a:t>
            </a:r>
            <a:endParaRPr xmlns:mc="http://schemas.openxmlformats.org/markup-compatibility/2006" xmlns:hp="http://schemas.haansoft.com/office/presentation/8.0" kumimoji="0" lang="en-US" altLang="en-US" sz="1500" b="1" i="0" u="none" strike="noStrike" kern="0" cap="none" spc="0" normalizeH="0" baseline="0" mc:Ignorable="hp" hp:hslEmbossed="0">
              <a:solidFill>
                <a:srgbClr val="595959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>
            <a:lumMod val="9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1428260" y="2645354"/>
            <a:ext cx="1880558" cy="1880558"/>
          </a:xfrm>
          <a:prstGeom prst="roundRect">
            <a:avLst>
              <a:gd name="adj" fmla="val 5033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200" b="1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  <a:endParaRPr lang="en-US" altLang="ko-KR" sz="1200" b="1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01</a:t>
            </a:r>
            <a:endParaRPr lang="en-US" altLang="ko-KR" sz="1600" b="1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1428260" y="2645354"/>
            <a:ext cx="1880558" cy="1880558"/>
          </a:xfrm>
          <a:prstGeom prst="roundRect">
            <a:avLst>
              <a:gd name="adj" fmla="val 5033"/>
            </a:avLst>
          </a:prstGeom>
          <a:solidFill>
            <a:schemeClr val="bg1"/>
          </a:solidFill>
          <a:ln>
            <a:noFill/>
          </a:ln>
          <a:effectLst>
            <a:outerShdw blurRad="2540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200" b="1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  <a:endParaRPr lang="en-US" altLang="ko-KR" sz="1200" b="1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01</a:t>
            </a:r>
            <a:endParaRPr lang="en-US" altLang="ko-KR" sz="1600" b="1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17" name="그룹 16"/>
          <p:cNvGrpSpPr/>
          <p:nvPr/>
        </p:nvGrpSpPr>
        <p:grpSpPr>
          <a:xfrm rot="0">
            <a:off x="1428260" y="2645354"/>
            <a:ext cx="1880558" cy="1880558"/>
            <a:chOff x="5708291" y="1967371"/>
            <a:chExt cx="1880558" cy="1880558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5708291" y="1967371"/>
              <a:ext cx="1880558" cy="1880558"/>
            </a:xfrm>
            <a:prstGeom prst="roundRect">
              <a:avLst>
                <a:gd name="adj" fmla="val 5033"/>
              </a:avLst>
            </a:prstGeom>
            <a:solidFill>
              <a:schemeClr val="bg1"/>
            </a:solidFill>
            <a:ln>
              <a:solidFill>
                <a:srgbClr val="00bd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50000"/>
                </a:lnSpc>
                <a:defRPr/>
              </a:pPr>
              <a:r>
                <a:rPr lang="ko-KR" altLang="en-US" sz="1600" b="1">
                  <a:solidFill>
                    <a:srgbClr val="00bdd5"/>
                  </a:solidFill>
                </a:rPr>
                <a:t>원본 게임 소개</a:t>
              </a:r>
              <a:endParaRPr lang="ko-KR" altLang="en-US" sz="1600" b="1">
                <a:solidFill>
                  <a:srgbClr val="00bdd5"/>
                </a:solidFill>
              </a:endParaRPr>
            </a:p>
            <a:p>
              <a:pPr algn="ctr">
                <a:lnSpc>
                  <a:spcPct val="150000"/>
                </a:lnSpc>
                <a:defRPr/>
              </a:pPr>
              <a:r>
                <a:rPr lang="en-US" altLang="ko-KR" sz="1600" b="1">
                  <a:solidFill>
                    <a:srgbClr val="00bdd5"/>
                  </a:solidFill>
                </a:rPr>
                <a:t>01</a:t>
              </a:r>
              <a:endParaRPr lang="en-US" altLang="ko-KR" sz="1600" b="1">
                <a:solidFill>
                  <a:srgbClr val="00bdd5"/>
                </a:solidFill>
              </a:endParaRPr>
            </a:p>
          </p:txBody>
        </p:sp>
        <p:sp>
          <p:nvSpPr>
            <p:cNvPr id="15" name="자유형 14"/>
            <p:cNvSpPr/>
            <p:nvPr/>
          </p:nvSpPr>
          <p:spPr>
            <a:xfrm>
              <a:off x="5708291" y="1967371"/>
              <a:ext cx="344388" cy="344388"/>
            </a:xfrm>
            <a:custGeom>
              <a:avLst/>
              <a:gdLst>
                <a:gd name="connsiteX0" fmla="*/ 94648 w 344388"/>
                <a:gd name="connsiteY0" fmla="*/ 0 h 344388"/>
                <a:gd name="connsiteX1" fmla="*/ 344388 w 344388"/>
                <a:gd name="connsiteY1" fmla="*/ 0 h 344388"/>
                <a:gd name="connsiteX2" fmla="*/ 0 w 344388"/>
                <a:gd name="connsiteY2" fmla="*/ 344388 h 344388"/>
                <a:gd name="connsiteX3" fmla="*/ 0 w 344388"/>
                <a:gd name="connsiteY3" fmla="*/ 94648 h 344388"/>
                <a:gd name="connsiteX4" fmla="*/ 94648 w 344388"/>
                <a:gd name="connsiteY4" fmla="*/ 0 h 34438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4388" h="344388">
                  <a:moveTo>
                    <a:pt x="94648" y="0"/>
                  </a:moveTo>
                  <a:lnTo>
                    <a:pt x="344388" y="0"/>
                  </a:lnTo>
                  <a:lnTo>
                    <a:pt x="0" y="344388"/>
                  </a:lnTo>
                  <a:lnTo>
                    <a:pt x="0" y="94648"/>
                  </a:lnTo>
                  <a:cubicBezTo>
                    <a:pt x="0" y="42375"/>
                    <a:pt x="42375" y="0"/>
                    <a:pt x="94648" y="0"/>
                  </a:cubicBezTo>
                  <a:close/>
                </a:path>
              </a:pathLst>
            </a:custGeom>
            <a:solidFill>
              <a:srgbClr val="00bdd5"/>
            </a:solidFill>
            <a:ln>
              <a:solidFill>
                <a:srgbClr val="00bd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rgbClr val="00bdd5"/>
                </a:solidFill>
              </a:endParaRPr>
            </a:p>
          </p:txBody>
        </p:sp>
        <p:sp>
          <p:nvSpPr>
            <p:cNvPr id="16" name="자유형 15"/>
            <p:cNvSpPr/>
            <p:nvPr/>
          </p:nvSpPr>
          <p:spPr>
            <a:xfrm rot="18000000">
              <a:off x="5736143" y="2022102"/>
              <a:ext cx="142049" cy="87307"/>
            </a:xfrm>
            <a:custGeom>
              <a:avLst/>
              <a:gdLst>
                <a:gd name="connsiteX0" fmla="*/ 101541 w 261614"/>
                <a:gd name="connsiteY0" fmla="*/ 2305 h 160794"/>
                <a:gd name="connsiteX1" fmla="*/ 101540 w 261614"/>
                <a:gd name="connsiteY1" fmla="*/ 2306 h 160794"/>
                <a:gd name="connsiteX2" fmla="*/ 101540 w 261614"/>
                <a:gd name="connsiteY2" fmla="*/ 2305 h 160794"/>
                <a:gd name="connsiteX3" fmla="*/ 254856 w 261614"/>
                <a:gd name="connsiteY3" fmla="*/ 121406 h 160794"/>
                <a:gd name="connsiteX4" fmla="*/ 261614 w 261614"/>
                <a:gd name="connsiteY4" fmla="*/ 137721 h 160794"/>
                <a:gd name="connsiteX5" fmla="*/ 261613 w 261614"/>
                <a:gd name="connsiteY5" fmla="*/ 137721 h 160794"/>
                <a:gd name="connsiteX6" fmla="*/ 238540 w 261614"/>
                <a:gd name="connsiteY6" fmla="*/ 160794 h 160794"/>
                <a:gd name="connsiteX7" fmla="*/ 24796 w 261614"/>
                <a:gd name="connsiteY7" fmla="*/ 160793 h 160794"/>
                <a:gd name="connsiteX8" fmla="*/ 21762 w 261614"/>
                <a:gd name="connsiteY8" fmla="*/ 159536 h 160794"/>
                <a:gd name="connsiteX9" fmla="*/ 11539 w 261614"/>
                <a:gd name="connsiteY9" fmla="*/ 158190 h 160794"/>
                <a:gd name="connsiteX10" fmla="*/ 11540 w 261614"/>
                <a:gd name="connsiteY10" fmla="*/ 158189 h 160794"/>
                <a:gd name="connsiteX11" fmla="*/ 3095 w 261614"/>
                <a:gd name="connsiteY11" fmla="*/ 126671 h 160794"/>
                <a:gd name="connsiteX12" fmla="*/ 70022 w 261614"/>
                <a:gd name="connsiteY12" fmla="*/ 10751 h 160794"/>
                <a:gd name="connsiteX13" fmla="*/ 84033 w 261614"/>
                <a:gd name="connsiteY13" fmla="*/ 0 h 160794"/>
                <a:gd name="connsiteX14" fmla="*/ 101540 w 261614"/>
                <a:gd name="connsiteY14" fmla="*/ 2306 h 160794"/>
                <a:gd name="connsiteX15" fmla="*/ 112290 w 261614"/>
                <a:gd name="connsiteY15" fmla="*/ 16315 h 160794"/>
                <a:gd name="connsiteX16" fmla="*/ 109985 w 261614"/>
                <a:gd name="connsiteY16" fmla="*/ 33823 h 160794"/>
                <a:gd name="connsiteX17" fmla="*/ 63321 w 261614"/>
                <a:gd name="connsiteY17" fmla="*/ 114648 h 160794"/>
                <a:gd name="connsiteX18" fmla="*/ 238541 w 261614"/>
                <a:gd name="connsiteY18" fmla="*/ 114648 h 160794"/>
                <a:gd name="connsiteX19" fmla="*/ 254856 w 261614"/>
                <a:gd name="connsiteY19" fmla="*/ 121406 h 16079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1614" h="160794">
                  <a:moveTo>
                    <a:pt x="101541" y="2305"/>
                  </a:moveTo>
                  <a:lnTo>
                    <a:pt x="101540" y="2306"/>
                  </a:lnTo>
                  <a:lnTo>
                    <a:pt x="101540" y="2305"/>
                  </a:lnTo>
                  <a:close/>
                  <a:moveTo>
                    <a:pt x="254856" y="121406"/>
                  </a:moveTo>
                  <a:cubicBezTo>
                    <a:pt x="259031" y="125581"/>
                    <a:pt x="261614" y="131350"/>
                    <a:pt x="261614" y="137721"/>
                  </a:cubicBezTo>
                  <a:lnTo>
                    <a:pt x="261613" y="137721"/>
                  </a:lnTo>
                  <a:cubicBezTo>
                    <a:pt x="261613" y="150464"/>
                    <a:pt x="251283" y="160794"/>
                    <a:pt x="238540" y="160794"/>
                  </a:cubicBezTo>
                  <a:lnTo>
                    <a:pt x="24796" y="160793"/>
                  </a:lnTo>
                  <a:lnTo>
                    <a:pt x="21762" y="159536"/>
                  </a:lnTo>
                  <a:lnTo>
                    <a:pt x="11539" y="158190"/>
                  </a:lnTo>
                  <a:lnTo>
                    <a:pt x="11540" y="158189"/>
                  </a:lnTo>
                  <a:cubicBezTo>
                    <a:pt x="504" y="151818"/>
                    <a:pt x="-3277" y="137707"/>
                    <a:pt x="3095" y="126671"/>
                  </a:cubicBezTo>
                  <a:lnTo>
                    <a:pt x="70022" y="10751"/>
                  </a:lnTo>
                  <a:cubicBezTo>
                    <a:pt x="73208" y="5233"/>
                    <a:pt x="78329" y="1529"/>
                    <a:pt x="84033" y="0"/>
                  </a:cubicBezTo>
                  <a:lnTo>
                    <a:pt x="101540" y="2306"/>
                  </a:lnTo>
                  <a:lnTo>
                    <a:pt x="112290" y="16315"/>
                  </a:lnTo>
                  <a:cubicBezTo>
                    <a:pt x="113818" y="22019"/>
                    <a:pt x="113171" y="28305"/>
                    <a:pt x="109985" y="33823"/>
                  </a:cubicBezTo>
                  <a:lnTo>
                    <a:pt x="63321" y="114648"/>
                  </a:lnTo>
                  <a:lnTo>
                    <a:pt x="238541" y="114648"/>
                  </a:lnTo>
                  <a:cubicBezTo>
                    <a:pt x="244912" y="114648"/>
                    <a:pt x="250681" y="117231"/>
                    <a:pt x="254856" y="12140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lvl="1">
                <a:defRPr/>
              </a:pPr>
              <a:endParaRPr lang="ko-KR" altLang="en-US" sz="1200" b="1">
                <a:solidFill>
                  <a:srgbClr val="00bdd5"/>
                </a:solidFill>
              </a:endParaRPr>
            </a:p>
          </p:txBody>
        </p:sp>
      </p:grpSp>
      <p:sp>
        <p:nvSpPr>
          <p:cNvPr id="9" name="모서리가 둥근 직사각형 8"/>
          <p:cNvSpPr/>
          <p:nvPr/>
        </p:nvSpPr>
        <p:spPr>
          <a:xfrm>
            <a:off x="3987514" y="2645354"/>
            <a:ext cx="1880558" cy="1880558"/>
          </a:xfrm>
          <a:prstGeom prst="roundRect">
            <a:avLst>
              <a:gd name="adj" fmla="val 5033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업그레이드한 </a:t>
            </a:r>
            <a:endParaRPr lang="ko-KR" altLang="en-US" sz="1600" b="1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게임 소개</a:t>
            </a:r>
            <a:endParaRPr lang="ko-KR" altLang="en-US" sz="1600" b="1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02</a:t>
            </a:r>
            <a:endParaRPr lang="en-US" altLang="ko-KR" sz="1600" b="1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6546768" y="2645354"/>
            <a:ext cx="1880558" cy="1880558"/>
          </a:xfrm>
          <a:prstGeom prst="roundRect">
            <a:avLst>
              <a:gd name="adj" fmla="val 5033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업그레이드한 </a:t>
            </a:r>
            <a:endParaRPr lang="ko-KR" altLang="en-US" sz="1600" b="1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기능 소개</a:t>
            </a:r>
            <a:endParaRPr lang="ko-KR" altLang="en-US" sz="1600" b="1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03</a:t>
            </a:r>
            <a:endParaRPr lang="en-US" altLang="ko-KR" sz="1600" b="1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9106022" y="2645354"/>
            <a:ext cx="1880558" cy="1880558"/>
          </a:xfrm>
          <a:prstGeom prst="roundRect">
            <a:avLst>
              <a:gd name="adj" fmla="val 5033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출처</a:t>
            </a:r>
            <a:endParaRPr lang="ko-KR" altLang="en-US" sz="1600" b="1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04</a:t>
            </a:r>
            <a:endParaRPr lang="en-US" altLang="ko-KR" sz="1600" b="1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336920" y="406400"/>
            <a:ext cx="5518159" cy="7251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>
                <a:solidFill>
                  <a:prstClr val="black">
                    <a:lumMod val="65000"/>
                    <a:lumOff val="35000"/>
                  </a:prstClr>
                </a:solidFill>
              </a:rPr>
              <a:t>00 </a:t>
            </a:r>
            <a:r>
              <a:rPr lang="ko-KR" altLang="en-US" sz="2800" b="1" i="1" kern="0">
                <a:solidFill>
                  <a:prstClr val="black">
                    <a:lumMod val="65000"/>
                    <a:lumOff val="35000"/>
                  </a:prstClr>
                </a:solidFill>
              </a:rPr>
              <a:t>목차</a:t>
            </a:r>
            <a:endParaRPr lang="ko-KR" altLang="en-US" sz="2800" b="1" i="1" kern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9" name="화살표: 위쪽 36"/>
          <p:cNvSpPr/>
          <p:nvPr/>
        </p:nvSpPr>
        <p:spPr>
          <a:xfrm rot="19446372">
            <a:off x="3454737" y="4382216"/>
            <a:ext cx="169873" cy="289794"/>
          </a:xfrm>
          <a:prstGeom prst="upArrow">
            <a:avLst>
              <a:gd name="adj1" fmla="val 21766"/>
              <a:gd name="adj2" fmla="val 109650"/>
            </a:avLst>
          </a:prstGeom>
          <a:solidFill>
            <a:schemeClr val="tx1">
              <a:lumMod val="65000"/>
              <a:lumOff val="35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>
            <a:lumMod val="9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모서리가 둥근 직사각형 7"/>
          <p:cNvSpPr/>
          <p:nvPr/>
        </p:nvSpPr>
        <p:spPr>
          <a:xfrm>
            <a:off x="302133" y="877824"/>
            <a:ext cx="11585448" cy="5779008"/>
          </a:xfrm>
          <a:prstGeom prst="roundRect">
            <a:avLst>
              <a:gd name="adj" fmla="val 1629"/>
            </a:avLst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bdd5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<a:solidFill>
                <a:srgbClr val="00bdd5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3" name="직사각형 20"/>
          <p:cNvSpPr/>
          <p:nvPr/>
        </p:nvSpPr>
        <p:spPr>
          <a:xfrm>
            <a:off x="3336920" y="158490"/>
            <a:ext cx="5518160" cy="54737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ctr" defTabSz="9144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1" u="none" strike="noStrike" kern="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01</a:t>
            </a:r>
            <a:r>
              <a:rPr xmlns:mc="http://schemas.openxmlformats.org/markup-compatibility/2006" xmlns:hp="http://schemas.haansoft.com/office/presentation/8.0" kumimoji="0" lang="ko-KR" altLang="en-US" sz="2000" b="1" i="1" u="none" strike="noStrike" kern="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 원본 게임 소개</a:t>
            </a:r>
            <a:endParaRPr xmlns:mc="http://schemas.openxmlformats.org/markup-compatibility/2006" xmlns:hp="http://schemas.haansoft.com/office/presentation/8.0" kumimoji="0" lang="ko-KR" altLang="en-US" sz="2000" b="1" i="1" u="none" strike="noStrike" kern="0" cap="none" spc="0" normalizeH="0" baseline="0" mc:Ignorable="hp" hp:hslEmbossed="0">
              <a:solidFill>
                <a:srgbClr val="595959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4" name="양쪽 모서리가 둥근 사각형 21"/>
          <p:cNvSpPr/>
          <p:nvPr/>
        </p:nvSpPr>
        <p:spPr>
          <a:xfrm>
            <a:off x="545937" y="612648"/>
            <a:ext cx="1849755" cy="265176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00bdd5">
              <a:alpha val="100000"/>
            </a:srgbClr>
          </a:solidFill>
          <a:ln w="12700" cap="flat" cmpd="sng" algn="ctr">
            <a:solidFill>
              <a:srgbClr val="00bdd5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소개</a:t>
            </a:r>
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5" name="자유형 26"/>
          <p:cNvSpPr/>
          <p:nvPr/>
        </p:nvSpPr>
        <p:spPr>
          <a:xfrm rot="10800000">
            <a:off x="11543193" y="6312444"/>
            <a:ext cx="344388" cy="344388"/>
          </a:xfrm>
          <a:custGeom>
            <a:avLst/>
            <a:gdLst>
              <a:gd name="connsiteX0" fmla="*/ 94648 w 344388"/>
              <a:gd name="connsiteY0" fmla="*/ 0 h 344388"/>
              <a:gd name="connsiteX1" fmla="*/ 344388 w 344388"/>
              <a:gd name="connsiteY1" fmla="*/ 0 h 344388"/>
              <a:gd name="connsiteX2" fmla="*/ 0 w 344388"/>
              <a:gd name="connsiteY2" fmla="*/ 344388 h 344388"/>
              <a:gd name="connsiteX3" fmla="*/ 0 w 344388"/>
              <a:gd name="connsiteY3" fmla="*/ 94648 h 344388"/>
              <a:gd name="connsiteX4" fmla="*/ 94648 w 344388"/>
              <a:gd name="connsiteY4" fmla="*/ 0 h 34438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88" h="344388">
                <a:moveTo>
                  <a:pt x="94648" y="0"/>
                </a:moveTo>
                <a:lnTo>
                  <a:pt x="344388" y="0"/>
                </a:lnTo>
                <a:lnTo>
                  <a:pt x="0" y="344388"/>
                </a:lnTo>
                <a:lnTo>
                  <a:pt x="0" y="94648"/>
                </a:lnTo>
                <a:cubicBezTo>
                  <a:pt x="0" y="42375"/>
                  <a:pt x="42375" y="0"/>
                  <a:pt x="94648" y="0"/>
                </a:cubicBezTo>
                <a:close/>
              </a:path>
            </a:pathLst>
          </a:custGeom>
          <a:solidFill>
            <a:srgbClr val="00bdd5">
              <a:alpha val="100000"/>
            </a:srgbClr>
          </a:solidFill>
          <a:ln w="12700" cap="flat" cmpd="sng" algn="ctr">
            <a:solidFill>
              <a:srgbClr val="00bdd5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bdd5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6" name="자유형 27"/>
          <p:cNvSpPr/>
          <p:nvPr/>
        </p:nvSpPr>
        <p:spPr>
          <a:xfrm rot="18000000">
            <a:off x="11700363" y="6480309"/>
            <a:ext cx="142049" cy="87307"/>
          </a:xfrm>
          <a:custGeom>
            <a:avLst/>
            <a:gdLst>
              <a:gd name="connsiteX0" fmla="*/ 101541 w 261614"/>
              <a:gd name="connsiteY0" fmla="*/ 2305 h 160794"/>
              <a:gd name="connsiteX1" fmla="*/ 101540 w 261614"/>
              <a:gd name="connsiteY1" fmla="*/ 2306 h 160794"/>
              <a:gd name="connsiteX2" fmla="*/ 101540 w 261614"/>
              <a:gd name="connsiteY2" fmla="*/ 2305 h 160794"/>
              <a:gd name="connsiteX3" fmla="*/ 254856 w 261614"/>
              <a:gd name="connsiteY3" fmla="*/ 121406 h 160794"/>
              <a:gd name="connsiteX4" fmla="*/ 261614 w 261614"/>
              <a:gd name="connsiteY4" fmla="*/ 137721 h 160794"/>
              <a:gd name="connsiteX5" fmla="*/ 261613 w 261614"/>
              <a:gd name="connsiteY5" fmla="*/ 137721 h 160794"/>
              <a:gd name="connsiteX6" fmla="*/ 238540 w 261614"/>
              <a:gd name="connsiteY6" fmla="*/ 160794 h 160794"/>
              <a:gd name="connsiteX7" fmla="*/ 24796 w 261614"/>
              <a:gd name="connsiteY7" fmla="*/ 160793 h 160794"/>
              <a:gd name="connsiteX8" fmla="*/ 21762 w 261614"/>
              <a:gd name="connsiteY8" fmla="*/ 159536 h 160794"/>
              <a:gd name="connsiteX9" fmla="*/ 11539 w 261614"/>
              <a:gd name="connsiteY9" fmla="*/ 158190 h 160794"/>
              <a:gd name="connsiteX10" fmla="*/ 11540 w 261614"/>
              <a:gd name="connsiteY10" fmla="*/ 158189 h 160794"/>
              <a:gd name="connsiteX11" fmla="*/ 3095 w 261614"/>
              <a:gd name="connsiteY11" fmla="*/ 126671 h 160794"/>
              <a:gd name="connsiteX12" fmla="*/ 70022 w 261614"/>
              <a:gd name="connsiteY12" fmla="*/ 10751 h 160794"/>
              <a:gd name="connsiteX13" fmla="*/ 84033 w 261614"/>
              <a:gd name="connsiteY13" fmla="*/ 0 h 160794"/>
              <a:gd name="connsiteX14" fmla="*/ 101540 w 261614"/>
              <a:gd name="connsiteY14" fmla="*/ 2306 h 160794"/>
              <a:gd name="connsiteX15" fmla="*/ 112290 w 261614"/>
              <a:gd name="connsiteY15" fmla="*/ 16315 h 160794"/>
              <a:gd name="connsiteX16" fmla="*/ 109985 w 261614"/>
              <a:gd name="connsiteY16" fmla="*/ 33823 h 160794"/>
              <a:gd name="connsiteX17" fmla="*/ 63321 w 261614"/>
              <a:gd name="connsiteY17" fmla="*/ 114648 h 160794"/>
              <a:gd name="connsiteX18" fmla="*/ 238541 w 261614"/>
              <a:gd name="connsiteY18" fmla="*/ 114648 h 160794"/>
              <a:gd name="connsiteX19" fmla="*/ 254856 w 261614"/>
              <a:gd name="connsiteY19" fmla="*/ 121406 h 160794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61614" h="160794">
                <a:moveTo>
                  <a:pt x="101541" y="2305"/>
                </a:moveTo>
                <a:lnTo>
                  <a:pt x="101540" y="2306"/>
                </a:lnTo>
                <a:lnTo>
                  <a:pt x="101540" y="2305"/>
                </a:lnTo>
                <a:close/>
                <a:moveTo>
                  <a:pt x="254856" y="121406"/>
                </a:moveTo>
                <a:cubicBezTo>
                  <a:pt x="259031" y="125581"/>
                  <a:pt x="261614" y="131350"/>
                  <a:pt x="261614" y="137721"/>
                </a:cubicBezTo>
                <a:lnTo>
                  <a:pt x="261613" y="137721"/>
                </a:lnTo>
                <a:cubicBezTo>
                  <a:pt x="261613" y="150464"/>
                  <a:pt x="251283" y="160794"/>
                  <a:pt x="238540" y="160794"/>
                </a:cubicBezTo>
                <a:lnTo>
                  <a:pt x="24796" y="160793"/>
                </a:lnTo>
                <a:lnTo>
                  <a:pt x="21762" y="159536"/>
                </a:lnTo>
                <a:lnTo>
                  <a:pt x="11539" y="158190"/>
                </a:lnTo>
                <a:lnTo>
                  <a:pt x="11540" y="158189"/>
                </a:lnTo>
                <a:cubicBezTo>
                  <a:pt x="504" y="151818"/>
                  <a:pt x="-3277" y="137707"/>
                  <a:pt x="3095" y="126671"/>
                </a:cubicBezTo>
                <a:lnTo>
                  <a:pt x="70022" y="10751"/>
                </a:lnTo>
                <a:cubicBezTo>
                  <a:pt x="73208" y="5233"/>
                  <a:pt x="78329" y="1529"/>
                  <a:pt x="84033" y="0"/>
                </a:cubicBezTo>
                <a:lnTo>
                  <a:pt x="101540" y="2306"/>
                </a:lnTo>
                <a:lnTo>
                  <a:pt x="112290" y="16315"/>
                </a:lnTo>
                <a:cubicBezTo>
                  <a:pt x="113818" y="22019"/>
                  <a:pt x="113171" y="28305"/>
                  <a:pt x="109985" y="33823"/>
                </a:cubicBezTo>
                <a:lnTo>
                  <a:pt x="63321" y="114648"/>
                </a:lnTo>
                <a:lnTo>
                  <a:pt x="238541" y="114648"/>
                </a:lnTo>
                <a:cubicBezTo>
                  <a:pt x="244912" y="114648"/>
                  <a:pt x="250681" y="117231"/>
                  <a:pt x="254856" y="121406"/>
                </a:cubicBezTo>
                <a:close/>
              </a:path>
            </a:pathLst>
          </a:custGeom>
          <a:solidFill>
            <a:srgbClr val="ffffff">
              <a:alpha val="100000"/>
            </a:srgbClr>
          </a:solidFill>
          <a:ln w="12700" cap="flat" cmpd="sng" algn="ctr">
            <a:noFill/>
            <a:prstDash val="solid"/>
            <a:miter/>
          </a:ln>
          <a:effectLst/>
        </p:spPr>
        <p:txBody>
          <a:bodyPr wrap="square" anchor="ctr">
            <a:noAutofit/>
          </a:bodyPr>
          <a:p>
            <a:pPr marL="457200" lvl="1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<a:solidFill>
                <a:srgbClr val="00bdd5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7" name="직사각형 20"/>
          <p:cNvSpPr/>
          <p:nvPr/>
        </p:nvSpPr>
        <p:spPr>
          <a:xfrm>
            <a:off x="447150" y="6055048"/>
            <a:ext cx="7316248" cy="429572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l" defTabSz="9144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1" i="0" u="none" strike="noStrike" kern="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원본 게임 </a:t>
            </a:r>
            <a:r>
              <a:rPr xmlns:mc="http://schemas.openxmlformats.org/markup-compatibility/2006" xmlns:hp="http://schemas.haansoft.com/office/presentation/8.0" kumimoji="0" lang="en-US" altLang="ko-KR" sz="1500" b="1" i="0" u="none" strike="noStrike" kern="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  <a:hlinkClick r:id="rId2"/>
              </a:rPr>
              <a:t>https://blog.naver.com/hong227/221425981379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0" cap="none" spc="0" normalizeH="0" baseline="0" mc:Ignorable="hp" hp:hslEmbossed="0">
              <a:solidFill>
                <a:srgbClr val="595959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8" name="직사각형 20"/>
          <p:cNvSpPr/>
          <p:nvPr/>
        </p:nvSpPr>
        <p:spPr>
          <a:xfrm>
            <a:off x="667587" y="1240841"/>
            <a:ext cx="7316248" cy="871804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l" defTabSz="9144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원본 게임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0" cap="none" spc="0" normalizeH="0" baseline="0" mc:Ignorable="hp" hp:hslEmbossed="0">
              <a:solidFill>
                <a:srgbClr val="595959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1600" b="1" i="0" u="none" strike="noStrike" kern="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 여우를 이동시켜 별을 먹는 게임</a:t>
            </a:r>
            <a:endParaRPr xmlns:mc="http://schemas.openxmlformats.org/markup-compatibility/2006" xmlns:hp="http://schemas.haansoft.com/office/presentation/8.0" kumimoji="0" lang="ko-KR" altLang="en-US" sz="1600" b="1" i="0" u="none" strike="noStrike" kern="0" cap="none" spc="0" normalizeH="0" baseline="0" mc:Ignorable="hp" hp:hslEmbossed="0">
              <a:solidFill>
                <a:srgbClr val="595959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2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321440" y="2543799"/>
            <a:ext cx="7549119" cy="29172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>
            <a:lumMod val="9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모서리가 둥근 직사각형 7"/>
          <p:cNvSpPr/>
          <p:nvPr/>
        </p:nvSpPr>
        <p:spPr>
          <a:xfrm>
            <a:off x="302133" y="877824"/>
            <a:ext cx="11585448" cy="5779008"/>
          </a:xfrm>
          <a:prstGeom prst="roundRect">
            <a:avLst>
              <a:gd name="adj" fmla="val 1629"/>
            </a:avLst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bdd5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<a:solidFill>
                <a:srgbClr val="00bdd5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1" name="직사각형 20"/>
          <p:cNvSpPr/>
          <p:nvPr/>
        </p:nvSpPr>
        <p:spPr>
          <a:xfrm>
            <a:off x="3336920" y="158490"/>
            <a:ext cx="5518160" cy="54737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ctr" defTabSz="9144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1" u="none" strike="noStrike" kern="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01</a:t>
            </a:r>
            <a:r>
              <a:rPr xmlns:mc="http://schemas.openxmlformats.org/markup-compatibility/2006" xmlns:hp="http://schemas.haansoft.com/office/presentation/8.0" kumimoji="0" lang="ko-KR" altLang="en-US" sz="2000" b="1" i="1" u="none" strike="noStrike" kern="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 원본 게임 소개</a:t>
            </a:r>
            <a:endParaRPr xmlns:mc="http://schemas.openxmlformats.org/markup-compatibility/2006" xmlns:hp="http://schemas.haansoft.com/office/presentation/8.0" kumimoji="0" lang="ko-KR" altLang="en-US" sz="2000" b="1" i="1" u="none" strike="noStrike" kern="0" cap="none" spc="0" normalizeH="0" baseline="0" mc:Ignorable="hp" hp:hslEmbossed="0">
              <a:solidFill>
                <a:srgbClr val="595959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2" name="양쪽 모서리가 둥근 사각형 21"/>
          <p:cNvSpPr/>
          <p:nvPr/>
        </p:nvSpPr>
        <p:spPr>
          <a:xfrm>
            <a:off x="545937" y="612648"/>
            <a:ext cx="1849755" cy="265176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00bdd5">
              <a:alpha val="100000"/>
            </a:srgbClr>
          </a:solidFill>
          <a:ln w="12700" cap="flat" cmpd="sng" algn="ctr">
            <a:solidFill>
              <a:srgbClr val="00bdd5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소개</a:t>
            </a:r>
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3" name="자유형 26"/>
          <p:cNvSpPr/>
          <p:nvPr/>
        </p:nvSpPr>
        <p:spPr>
          <a:xfrm rot="10800000">
            <a:off x="11543193" y="6312444"/>
            <a:ext cx="344388" cy="344388"/>
          </a:xfrm>
          <a:custGeom>
            <a:avLst/>
            <a:gdLst>
              <a:gd name="connsiteX0" fmla="*/ 94648 w 344388"/>
              <a:gd name="connsiteY0" fmla="*/ 0 h 344388"/>
              <a:gd name="connsiteX1" fmla="*/ 344388 w 344388"/>
              <a:gd name="connsiteY1" fmla="*/ 0 h 344388"/>
              <a:gd name="connsiteX2" fmla="*/ 0 w 344388"/>
              <a:gd name="connsiteY2" fmla="*/ 344388 h 344388"/>
              <a:gd name="connsiteX3" fmla="*/ 0 w 344388"/>
              <a:gd name="connsiteY3" fmla="*/ 94648 h 344388"/>
              <a:gd name="connsiteX4" fmla="*/ 94648 w 344388"/>
              <a:gd name="connsiteY4" fmla="*/ 0 h 34438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88" h="344388">
                <a:moveTo>
                  <a:pt x="94648" y="0"/>
                </a:moveTo>
                <a:lnTo>
                  <a:pt x="344388" y="0"/>
                </a:lnTo>
                <a:lnTo>
                  <a:pt x="0" y="344388"/>
                </a:lnTo>
                <a:lnTo>
                  <a:pt x="0" y="94648"/>
                </a:lnTo>
                <a:cubicBezTo>
                  <a:pt x="0" y="42375"/>
                  <a:pt x="42375" y="0"/>
                  <a:pt x="94648" y="0"/>
                </a:cubicBezTo>
                <a:close/>
              </a:path>
            </a:pathLst>
          </a:custGeom>
          <a:solidFill>
            <a:srgbClr val="00bdd5">
              <a:alpha val="100000"/>
            </a:srgbClr>
          </a:solidFill>
          <a:ln w="12700" cap="flat" cmpd="sng" algn="ctr">
            <a:solidFill>
              <a:srgbClr val="00bdd5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bdd5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4" name="자유형 27"/>
          <p:cNvSpPr/>
          <p:nvPr/>
        </p:nvSpPr>
        <p:spPr>
          <a:xfrm rot="18000000">
            <a:off x="11700363" y="6480309"/>
            <a:ext cx="142049" cy="87307"/>
          </a:xfrm>
          <a:custGeom>
            <a:avLst/>
            <a:gdLst>
              <a:gd name="connsiteX0" fmla="*/ 101541 w 261614"/>
              <a:gd name="connsiteY0" fmla="*/ 2305 h 160794"/>
              <a:gd name="connsiteX1" fmla="*/ 101540 w 261614"/>
              <a:gd name="connsiteY1" fmla="*/ 2306 h 160794"/>
              <a:gd name="connsiteX2" fmla="*/ 101540 w 261614"/>
              <a:gd name="connsiteY2" fmla="*/ 2305 h 160794"/>
              <a:gd name="connsiteX3" fmla="*/ 254856 w 261614"/>
              <a:gd name="connsiteY3" fmla="*/ 121406 h 160794"/>
              <a:gd name="connsiteX4" fmla="*/ 261614 w 261614"/>
              <a:gd name="connsiteY4" fmla="*/ 137721 h 160794"/>
              <a:gd name="connsiteX5" fmla="*/ 261613 w 261614"/>
              <a:gd name="connsiteY5" fmla="*/ 137721 h 160794"/>
              <a:gd name="connsiteX6" fmla="*/ 238540 w 261614"/>
              <a:gd name="connsiteY6" fmla="*/ 160794 h 160794"/>
              <a:gd name="connsiteX7" fmla="*/ 24796 w 261614"/>
              <a:gd name="connsiteY7" fmla="*/ 160793 h 160794"/>
              <a:gd name="connsiteX8" fmla="*/ 21762 w 261614"/>
              <a:gd name="connsiteY8" fmla="*/ 159536 h 160794"/>
              <a:gd name="connsiteX9" fmla="*/ 11539 w 261614"/>
              <a:gd name="connsiteY9" fmla="*/ 158190 h 160794"/>
              <a:gd name="connsiteX10" fmla="*/ 11540 w 261614"/>
              <a:gd name="connsiteY10" fmla="*/ 158189 h 160794"/>
              <a:gd name="connsiteX11" fmla="*/ 3095 w 261614"/>
              <a:gd name="connsiteY11" fmla="*/ 126671 h 160794"/>
              <a:gd name="connsiteX12" fmla="*/ 70022 w 261614"/>
              <a:gd name="connsiteY12" fmla="*/ 10751 h 160794"/>
              <a:gd name="connsiteX13" fmla="*/ 84033 w 261614"/>
              <a:gd name="connsiteY13" fmla="*/ 0 h 160794"/>
              <a:gd name="connsiteX14" fmla="*/ 101540 w 261614"/>
              <a:gd name="connsiteY14" fmla="*/ 2306 h 160794"/>
              <a:gd name="connsiteX15" fmla="*/ 112290 w 261614"/>
              <a:gd name="connsiteY15" fmla="*/ 16315 h 160794"/>
              <a:gd name="connsiteX16" fmla="*/ 109985 w 261614"/>
              <a:gd name="connsiteY16" fmla="*/ 33823 h 160794"/>
              <a:gd name="connsiteX17" fmla="*/ 63321 w 261614"/>
              <a:gd name="connsiteY17" fmla="*/ 114648 h 160794"/>
              <a:gd name="connsiteX18" fmla="*/ 238541 w 261614"/>
              <a:gd name="connsiteY18" fmla="*/ 114648 h 160794"/>
              <a:gd name="connsiteX19" fmla="*/ 254856 w 261614"/>
              <a:gd name="connsiteY19" fmla="*/ 121406 h 160794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61614" h="160794">
                <a:moveTo>
                  <a:pt x="101541" y="2305"/>
                </a:moveTo>
                <a:lnTo>
                  <a:pt x="101540" y="2306"/>
                </a:lnTo>
                <a:lnTo>
                  <a:pt x="101540" y="2305"/>
                </a:lnTo>
                <a:close/>
                <a:moveTo>
                  <a:pt x="254856" y="121406"/>
                </a:moveTo>
                <a:cubicBezTo>
                  <a:pt x="259031" y="125581"/>
                  <a:pt x="261614" y="131350"/>
                  <a:pt x="261614" y="137721"/>
                </a:cubicBezTo>
                <a:lnTo>
                  <a:pt x="261613" y="137721"/>
                </a:lnTo>
                <a:cubicBezTo>
                  <a:pt x="261613" y="150464"/>
                  <a:pt x="251283" y="160794"/>
                  <a:pt x="238540" y="160794"/>
                </a:cubicBezTo>
                <a:lnTo>
                  <a:pt x="24796" y="160793"/>
                </a:lnTo>
                <a:lnTo>
                  <a:pt x="21762" y="159536"/>
                </a:lnTo>
                <a:lnTo>
                  <a:pt x="11539" y="158190"/>
                </a:lnTo>
                <a:lnTo>
                  <a:pt x="11540" y="158189"/>
                </a:lnTo>
                <a:cubicBezTo>
                  <a:pt x="504" y="151818"/>
                  <a:pt x="-3277" y="137707"/>
                  <a:pt x="3095" y="126671"/>
                </a:cubicBezTo>
                <a:lnTo>
                  <a:pt x="70022" y="10751"/>
                </a:lnTo>
                <a:cubicBezTo>
                  <a:pt x="73208" y="5233"/>
                  <a:pt x="78329" y="1529"/>
                  <a:pt x="84033" y="0"/>
                </a:cubicBezTo>
                <a:lnTo>
                  <a:pt x="101540" y="2306"/>
                </a:lnTo>
                <a:lnTo>
                  <a:pt x="112290" y="16315"/>
                </a:lnTo>
                <a:cubicBezTo>
                  <a:pt x="113818" y="22019"/>
                  <a:pt x="113171" y="28305"/>
                  <a:pt x="109985" y="33823"/>
                </a:cubicBezTo>
                <a:lnTo>
                  <a:pt x="63321" y="114648"/>
                </a:lnTo>
                <a:lnTo>
                  <a:pt x="238541" y="114648"/>
                </a:lnTo>
                <a:cubicBezTo>
                  <a:pt x="244912" y="114648"/>
                  <a:pt x="250681" y="117231"/>
                  <a:pt x="254856" y="121406"/>
                </a:cubicBezTo>
                <a:close/>
              </a:path>
            </a:pathLst>
          </a:custGeom>
          <a:solidFill>
            <a:srgbClr val="ffffff">
              <a:alpha val="100000"/>
            </a:srgbClr>
          </a:solidFill>
          <a:ln w="12700" cap="flat" cmpd="sng" algn="ctr">
            <a:noFill/>
            <a:prstDash val="solid"/>
            <a:miter/>
          </a:ln>
          <a:effectLst/>
        </p:spPr>
        <p:txBody>
          <a:bodyPr wrap="square" anchor="ctr">
            <a:noAutofit/>
          </a:bodyPr>
          <a:p>
            <a:pPr marL="457200" lvl="1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<a:solidFill>
                <a:srgbClr val="00bdd5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5" name="직사각형 20"/>
          <p:cNvSpPr/>
          <p:nvPr/>
        </p:nvSpPr>
        <p:spPr>
          <a:xfrm>
            <a:off x="447150" y="6055048"/>
            <a:ext cx="7316248" cy="429572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l" defTabSz="9144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1" i="0" u="none" strike="noStrike" kern="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원본 게임 </a:t>
            </a:r>
            <a:r>
              <a:rPr xmlns:mc="http://schemas.openxmlformats.org/markup-compatibility/2006" xmlns:hp="http://schemas.haansoft.com/office/presentation/8.0" kumimoji="0" lang="en-US" altLang="ko-KR" sz="1500" b="1" i="0" u="none" strike="noStrike" kern="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  <a:hlinkClick r:id="rId2"/>
              </a:rPr>
              <a:t>https://blog.naver.com/hong227/221425981379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0" cap="none" spc="0" normalizeH="0" baseline="0" mc:Ignorable="hp" hp:hslEmbossed="0">
              <a:solidFill>
                <a:srgbClr val="595959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7" name="직사각형 20"/>
          <p:cNvSpPr/>
          <p:nvPr/>
        </p:nvSpPr>
        <p:spPr>
          <a:xfrm>
            <a:off x="674193" y="2699320"/>
            <a:ext cx="3836708" cy="146120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l" defTabSz="9144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1" i="0" u="none" strike="noStrike" kern="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500" b="1" i="0" u="none" strike="noStrike" kern="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 기본 맵</a:t>
            </a:r>
            <a:endParaRPr xmlns:mc="http://schemas.openxmlformats.org/markup-compatibility/2006" xmlns:hp="http://schemas.haansoft.com/office/presentation/8.0" kumimoji="0" lang="ko-KR" altLang="en-US" sz="1500" b="1" i="0" u="none" strike="noStrike" kern="0" cap="none" spc="0" normalizeH="0" baseline="0" mc:Ignorable="hp" hp:hslEmbossed="0">
              <a:solidFill>
                <a:srgbClr val="595959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1" i="0" u="none" strike="noStrike" kern="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500" b="1" i="0" u="none" strike="noStrike" kern="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 여우의 이동과 이동에 따른 애니메이션</a:t>
            </a:r>
            <a:endParaRPr xmlns:mc="http://schemas.openxmlformats.org/markup-compatibility/2006" xmlns:hp="http://schemas.haansoft.com/office/presentation/8.0" kumimoji="0" lang="ko-KR" altLang="en-US" sz="1500" b="1" i="0" u="none" strike="noStrike" kern="0" cap="none" spc="0" normalizeH="0" baseline="0" mc:Ignorable="hp" hp:hslEmbossed="0">
              <a:solidFill>
                <a:srgbClr val="595959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1" i="0" u="none" strike="noStrike" kern="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500" b="1" i="0" u="none" strike="noStrike" kern="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 여우를 따라가는 카메라</a:t>
            </a:r>
            <a:endParaRPr xmlns:mc="http://schemas.openxmlformats.org/markup-compatibility/2006" xmlns:hp="http://schemas.haansoft.com/office/presentation/8.0" kumimoji="0" lang="ko-KR" altLang="en-US" sz="1500" b="1" i="0" u="none" strike="noStrike" kern="0" cap="none" spc="0" normalizeH="0" baseline="0" mc:Ignorable="hp" hp:hslEmbossed="0">
              <a:solidFill>
                <a:srgbClr val="595959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1" i="0" u="none" strike="noStrike" kern="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500" b="1" i="0" u="none" strike="noStrike" kern="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 별을 먹으면 별이 사라짐</a:t>
            </a:r>
            <a:endParaRPr xmlns:mc="http://schemas.openxmlformats.org/markup-compatibility/2006" xmlns:hp="http://schemas.haansoft.com/office/presentation/8.0" kumimoji="0" lang="ko-KR" altLang="en-US" sz="1500" b="1" i="0" u="none" strike="noStrike" kern="0" cap="none" spc="0" normalizeH="0" baseline="0" mc:Ignorable="hp" hp:hslEmbossed="0">
              <a:solidFill>
                <a:srgbClr val="595959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38" name=""/>
          <p:cNvPicPr>
            <a:picLocks noChangeAspect="1"/>
          </p:cNvPicPr>
          <p:nvPr/>
        </p:nvPicPr>
        <p:blipFill rotWithShape="1">
          <a:blip r:embed="rId3"/>
          <a:srcRect b="29790"/>
          <a:stretch>
            <a:fillRect/>
          </a:stretch>
        </p:blipFill>
        <p:spPr>
          <a:xfrm>
            <a:off x="4383772" y="1482244"/>
            <a:ext cx="3858441" cy="1946755"/>
          </a:xfrm>
          <a:prstGeom prst="rect">
            <a:avLst/>
          </a:prstGeom>
        </p:spPr>
      </p:pic>
      <p:pic>
        <p:nvPicPr>
          <p:cNvPr id="39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467529" y="1477886"/>
            <a:ext cx="3229356" cy="1951113"/>
          </a:xfrm>
          <a:prstGeom prst="rect">
            <a:avLst/>
          </a:prstGeom>
        </p:spPr>
      </p:pic>
      <p:pic>
        <p:nvPicPr>
          <p:cNvPr id="40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392521" y="3622612"/>
            <a:ext cx="3842385" cy="2032155"/>
          </a:xfrm>
          <a:prstGeom prst="rect">
            <a:avLst/>
          </a:prstGeom>
        </p:spPr>
      </p:pic>
      <p:pic>
        <p:nvPicPr>
          <p:cNvPr id="41" name=""/>
          <p:cNvPicPr>
            <a:picLocks noChangeAspect="1"/>
          </p:cNvPicPr>
          <p:nvPr/>
        </p:nvPicPr>
        <p:blipFill rotWithShape="1">
          <a:blip r:embed="rId6"/>
          <a:srcRect r="14840"/>
          <a:stretch>
            <a:fillRect/>
          </a:stretch>
        </p:blipFill>
        <p:spPr>
          <a:xfrm>
            <a:off x="8448578" y="3661683"/>
            <a:ext cx="3260312" cy="2031787"/>
          </a:xfrm>
          <a:prstGeom prst="rect">
            <a:avLst/>
          </a:prstGeom>
        </p:spPr>
      </p:pic>
      <p:sp>
        <p:nvSpPr>
          <p:cNvPr id="42" name="직사각형 20"/>
          <p:cNvSpPr/>
          <p:nvPr/>
        </p:nvSpPr>
        <p:spPr>
          <a:xfrm>
            <a:off x="667587" y="1240841"/>
            <a:ext cx="7316248" cy="871804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l" defTabSz="9144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원본 게임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0" cap="none" spc="0" normalizeH="0" baseline="0" mc:Ignorable="hp" hp:hslEmbossed="0">
              <a:solidFill>
                <a:srgbClr val="595959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1600" b="1" i="0" u="none" strike="noStrike" kern="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 여우를 이동시켜 별을 먹는 게임</a:t>
            </a:r>
            <a:endParaRPr xmlns:mc="http://schemas.openxmlformats.org/markup-compatibility/2006" xmlns:hp="http://schemas.haansoft.com/office/presentation/8.0" kumimoji="0" lang="ko-KR" altLang="en-US" sz="1600" b="1" i="0" u="none" strike="noStrike" kern="0" cap="none" spc="0" normalizeH="0" baseline="0" mc:Ignorable="hp" hp:hslEmbossed="0">
              <a:solidFill>
                <a:srgbClr val="595959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>
            <a:lumMod val="9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모서리가 둥근 직사각형 7"/>
          <p:cNvSpPr/>
          <p:nvPr/>
        </p:nvSpPr>
        <p:spPr>
          <a:xfrm>
            <a:off x="302133" y="877824"/>
            <a:ext cx="11585448" cy="5779008"/>
          </a:xfrm>
          <a:prstGeom prst="roundRect">
            <a:avLst>
              <a:gd name="adj" fmla="val 1629"/>
            </a:avLst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bdd5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<a:solidFill>
                <a:srgbClr val="00bdd5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3" name="직사각형 20"/>
          <p:cNvSpPr/>
          <p:nvPr/>
        </p:nvSpPr>
        <p:spPr>
          <a:xfrm>
            <a:off x="3336920" y="158490"/>
            <a:ext cx="5518160" cy="54737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ctr" defTabSz="9144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1" u="none" strike="noStrike" kern="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02</a:t>
            </a:r>
            <a:r>
              <a:rPr xmlns:mc="http://schemas.openxmlformats.org/markup-compatibility/2006" xmlns:hp="http://schemas.haansoft.com/office/presentation/8.0" kumimoji="0" lang="ko-KR" altLang="en-US" sz="2000" b="1" i="1" u="none" strike="noStrike" kern="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 업그레이드한 게임 소개</a:t>
            </a:r>
            <a:endParaRPr xmlns:mc="http://schemas.openxmlformats.org/markup-compatibility/2006" xmlns:hp="http://schemas.haansoft.com/office/presentation/8.0" kumimoji="0" lang="ko-KR" altLang="en-US" sz="2000" b="1" i="1" u="none" strike="noStrike" kern="0" cap="none" spc="0" normalizeH="0" baseline="0" mc:Ignorable="hp" hp:hslEmbossed="0">
              <a:solidFill>
                <a:srgbClr val="595959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4" name="양쪽 모서리가 둥근 사각형 21"/>
          <p:cNvSpPr/>
          <p:nvPr/>
        </p:nvSpPr>
        <p:spPr>
          <a:xfrm>
            <a:off x="545937" y="612648"/>
            <a:ext cx="1849755" cy="265176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00bdd5">
              <a:alpha val="100000"/>
            </a:srgbClr>
          </a:solidFill>
          <a:ln w="12700" cap="flat" cmpd="sng" algn="ctr">
            <a:solidFill>
              <a:srgbClr val="00bdd5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소개</a:t>
            </a:r>
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5" name="자유형 26"/>
          <p:cNvSpPr/>
          <p:nvPr/>
        </p:nvSpPr>
        <p:spPr>
          <a:xfrm rot="10800000">
            <a:off x="11543193" y="6312444"/>
            <a:ext cx="344388" cy="344388"/>
          </a:xfrm>
          <a:custGeom>
            <a:avLst/>
            <a:gdLst>
              <a:gd name="connsiteX0" fmla="*/ 94648 w 344388"/>
              <a:gd name="connsiteY0" fmla="*/ 0 h 344388"/>
              <a:gd name="connsiteX1" fmla="*/ 344388 w 344388"/>
              <a:gd name="connsiteY1" fmla="*/ 0 h 344388"/>
              <a:gd name="connsiteX2" fmla="*/ 0 w 344388"/>
              <a:gd name="connsiteY2" fmla="*/ 344388 h 344388"/>
              <a:gd name="connsiteX3" fmla="*/ 0 w 344388"/>
              <a:gd name="connsiteY3" fmla="*/ 94648 h 344388"/>
              <a:gd name="connsiteX4" fmla="*/ 94648 w 344388"/>
              <a:gd name="connsiteY4" fmla="*/ 0 h 34438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88" h="344388">
                <a:moveTo>
                  <a:pt x="94648" y="0"/>
                </a:moveTo>
                <a:lnTo>
                  <a:pt x="344388" y="0"/>
                </a:lnTo>
                <a:lnTo>
                  <a:pt x="0" y="344388"/>
                </a:lnTo>
                <a:lnTo>
                  <a:pt x="0" y="94648"/>
                </a:lnTo>
                <a:cubicBezTo>
                  <a:pt x="0" y="42375"/>
                  <a:pt x="42375" y="0"/>
                  <a:pt x="94648" y="0"/>
                </a:cubicBezTo>
                <a:close/>
              </a:path>
            </a:pathLst>
          </a:custGeom>
          <a:solidFill>
            <a:srgbClr val="00bdd5">
              <a:alpha val="100000"/>
            </a:srgbClr>
          </a:solidFill>
          <a:ln w="12700" cap="flat" cmpd="sng" algn="ctr">
            <a:solidFill>
              <a:srgbClr val="00bdd5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bdd5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6" name="자유형 27"/>
          <p:cNvSpPr/>
          <p:nvPr/>
        </p:nvSpPr>
        <p:spPr>
          <a:xfrm rot="18000000">
            <a:off x="11700363" y="6480309"/>
            <a:ext cx="142049" cy="87307"/>
          </a:xfrm>
          <a:custGeom>
            <a:avLst/>
            <a:gdLst>
              <a:gd name="connsiteX0" fmla="*/ 101541 w 261614"/>
              <a:gd name="connsiteY0" fmla="*/ 2305 h 160794"/>
              <a:gd name="connsiteX1" fmla="*/ 101540 w 261614"/>
              <a:gd name="connsiteY1" fmla="*/ 2306 h 160794"/>
              <a:gd name="connsiteX2" fmla="*/ 101540 w 261614"/>
              <a:gd name="connsiteY2" fmla="*/ 2305 h 160794"/>
              <a:gd name="connsiteX3" fmla="*/ 254856 w 261614"/>
              <a:gd name="connsiteY3" fmla="*/ 121406 h 160794"/>
              <a:gd name="connsiteX4" fmla="*/ 261614 w 261614"/>
              <a:gd name="connsiteY4" fmla="*/ 137721 h 160794"/>
              <a:gd name="connsiteX5" fmla="*/ 261613 w 261614"/>
              <a:gd name="connsiteY5" fmla="*/ 137721 h 160794"/>
              <a:gd name="connsiteX6" fmla="*/ 238540 w 261614"/>
              <a:gd name="connsiteY6" fmla="*/ 160794 h 160794"/>
              <a:gd name="connsiteX7" fmla="*/ 24796 w 261614"/>
              <a:gd name="connsiteY7" fmla="*/ 160793 h 160794"/>
              <a:gd name="connsiteX8" fmla="*/ 21762 w 261614"/>
              <a:gd name="connsiteY8" fmla="*/ 159536 h 160794"/>
              <a:gd name="connsiteX9" fmla="*/ 11539 w 261614"/>
              <a:gd name="connsiteY9" fmla="*/ 158190 h 160794"/>
              <a:gd name="connsiteX10" fmla="*/ 11540 w 261614"/>
              <a:gd name="connsiteY10" fmla="*/ 158189 h 160794"/>
              <a:gd name="connsiteX11" fmla="*/ 3095 w 261614"/>
              <a:gd name="connsiteY11" fmla="*/ 126671 h 160794"/>
              <a:gd name="connsiteX12" fmla="*/ 70022 w 261614"/>
              <a:gd name="connsiteY12" fmla="*/ 10751 h 160794"/>
              <a:gd name="connsiteX13" fmla="*/ 84033 w 261614"/>
              <a:gd name="connsiteY13" fmla="*/ 0 h 160794"/>
              <a:gd name="connsiteX14" fmla="*/ 101540 w 261614"/>
              <a:gd name="connsiteY14" fmla="*/ 2306 h 160794"/>
              <a:gd name="connsiteX15" fmla="*/ 112290 w 261614"/>
              <a:gd name="connsiteY15" fmla="*/ 16315 h 160794"/>
              <a:gd name="connsiteX16" fmla="*/ 109985 w 261614"/>
              <a:gd name="connsiteY16" fmla="*/ 33823 h 160794"/>
              <a:gd name="connsiteX17" fmla="*/ 63321 w 261614"/>
              <a:gd name="connsiteY17" fmla="*/ 114648 h 160794"/>
              <a:gd name="connsiteX18" fmla="*/ 238541 w 261614"/>
              <a:gd name="connsiteY18" fmla="*/ 114648 h 160794"/>
              <a:gd name="connsiteX19" fmla="*/ 254856 w 261614"/>
              <a:gd name="connsiteY19" fmla="*/ 121406 h 160794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61614" h="160794">
                <a:moveTo>
                  <a:pt x="101541" y="2305"/>
                </a:moveTo>
                <a:lnTo>
                  <a:pt x="101540" y="2306"/>
                </a:lnTo>
                <a:lnTo>
                  <a:pt x="101540" y="2305"/>
                </a:lnTo>
                <a:close/>
                <a:moveTo>
                  <a:pt x="254856" y="121406"/>
                </a:moveTo>
                <a:cubicBezTo>
                  <a:pt x="259031" y="125581"/>
                  <a:pt x="261614" y="131350"/>
                  <a:pt x="261614" y="137721"/>
                </a:cubicBezTo>
                <a:lnTo>
                  <a:pt x="261613" y="137721"/>
                </a:lnTo>
                <a:cubicBezTo>
                  <a:pt x="261613" y="150464"/>
                  <a:pt x="251283" y="160794"/>
                  <a:pt x="238540" y="160794"/>
                </a:cubicBezTo>
                <a:lnTo>
                  <a:pt x="24796" y="160793"/>
                </a:lnTo>
                <a:lnTo>
                  <a:pt x="21762" y="159536"/>
                </a:lnTo>
                <a:lnTo>
                  <a:pt x="11539" y="158190"/>
                </a:lnTo>
                <a:lnTo>
                  <a:pt x="11540" y="158189"/>
                </a:lnTo>
                <a:cubicBezTo>
                  <a:pt x="504" y="151818"/>
                  <a:pt x="-3277" y="137707"/>
                  <a:pt x="3095" y="126671"/>
                </a:cubicBezTo>
                <a:lnTo>
                  <a:pt x="70022" y="10751"/>
                </a:lnTo>
                <a:cubicBezTo>
                  <a:pt x="73208" y="5233"/>
                  <a:pt x="78329" y="1529"/>
                  <a:pt x="84033" y="0"/>
                </a:cubicBezTo>
                <a:lnTo>
                  <a:pt x="101540" y="2306"/>
                </a:lnTo>
                <a:lnTo>
                  <a:pt x="112290" y="16315"/>
                </a:lnTo>
                <a:cubicBezTo>
                  <a:pt x="113818" y="22019"/>
                  <a:pt x="113171" y="28305"/>
                  <a:pt x="109985" y="33823"/>
                </a:cubicBezTo>
                <a:lnTo>
                  <a:pt x="63321" y="114648"/>
                </a:lnTo>
                <a:lnTo>
                  <a:pt x="238541" y="114648"/>
                </a:lnTo>
                <a:cubicBezTo>
                  <a:pt x="244912" y="114648"/>
                  <a:pt x="250681" y="117231"/>
                  <a:pt x="254856" y="121406"/>
                </a:cubicBezTo>
                <a:close/>
              </a:path>
            </a:pathLst>
          </a:custGeom>
          <a:solidFill>
            <a:srgbClr val="ffffff">
              <a:alpha val="100000"/>
            </a:srgbClr>
          </a:solidFill>
          <a:ln w="12700" cap="flat" cmpd="sng" algn="ctr">
            <a:noFill/>
            <a:prstDash val="solid"/>
            <a:miter/>
          </a:ln>
          <a:effectLst/>
        </p:spPr>
        <p:txBody>
          <a:bodyPr wrap="square" anchor="ctr">
            <a:noAutofit/>
          </a:bodyPr>
          <a:p>
            <a:pPr marL="457200" lvl="1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<a:solidFill>
                <a:srgbClr val="00bdd5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7" name="직사각형 20"/>
          <p:cNvSpPr/>
          <p:nvPr/>
        </p:nvSpPr>
        <p:spPr>
          <a:xfrm>
            <a:off x="667587" y="1240841"/>
            <a:ext cx="7316248" cy="871804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l" defTabSz="9144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업그레이드한 게임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0" cap="none" spc="0" normalizeH="0" baseline="0" mc:Ignorable="hp" hp:hslEmbossed="0">
              <a:solidFill>
                <a:srgbClr val="595959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1600" b="1" i="0" u="none" strike="noStrike" kern="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 외계인이 친구를 만나러 가는 게임</a:t>
            </a:r>
            <a:endParaRPr xmlns:mc="http://schemas.openxmlformats.org/markup-compatibility/2006" xmlns:hp="http://schemas.haansoft.com/office/presentation/8.0" kumimoji="0" lang="ko-KR" altLang="en-US" sz="1600" b="1" i="0" u="none" strike="noStrike" kern="0" cap="none" spc="0" normalizeH="0" baseline="0" mc:Ignorable="hp" hp:hslEmbossed="0">
              <a:solidFill>
                <a:srgbClr val="595959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48" name=""/>
          <p:cNvPicPr>
            <a:picLocks noChangeAspect="1"/>
          </p:cNvPicPr>
          <p:nvPr/>
        </p:nvPicPr>
        <p:blipFill rotWithShape="1">
          <a:blip r:embed="rId2"/>
          <a:srcRect l="14290" t="11970" r="23590" b="22640"/>
          <a:stretch>
            <a:fillRect/>
          </a:stretch>
        </p:blipFill>
        <p:spPr>
          <a:xfrm>
            <a:off x="795664" y="2332653"/>
            <a:ext cx="4914827" cy="3905675"/>
          </a:xfrm>
          <a:prstGeom prst="rect">
            <a:avLst/>
          </a:prstGeom>
        </p:spPr>
      </p:pic>
      <p:sp>
        <p:nvSpPr>
          <p:cNvPr id="49" name="직사각형 20"/>
          <p:cNvSpPr/>
          <p:nvPr/>
        </p:nvSpPr>
        <p:spPr>
          <a:xfrm>
            <a:off x="6680776" y="3050658"/>
            <a:ext cx="4312958" cy="1528962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l" defTabSz="9144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Jump!! Jump!!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0" cap="none" spc="0" normalizeH="0" baseline="0" mc:Ignorable="hp" hp:hslEmbossed="0">
              <a:solidFill>
                <a:srgbClr val="595959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1" i="0" u="none" strike="noStrike" kern="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: </a:t>
            </a:r>
            <a:r>
              <a:rPr xmlns:mc="http://schemas.openxmlformats.org/markup-compatibility/2006" xmlns:hp="http://schemas.haansoft.com/office/presentation/8.0" kumimoji="0" lang="ko-KR" altLang="en-US" sz="1500" b="1" i="0" u="none" strike="noStrike" kern="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방향키와 스페이스바로 외계인을 움직여</a:t>
            </a:r>
            <a:endParaRPr xmlns:mc="http://schemas.openxmlformats.org/markup-compatibility/2006" xmlns:hp="http://schemas.haansoft.com/office/presentation/8.0" kumimoji="0" lang="ko-KR" altLang="en-US" sz="1500" b="1" i="0" u="none" strike="noStrike" kern="0" cap="none" spc="0" normalizeH="0" baseline="0" mc:Ignorable="hp" hp:hslEmbossed="0">
              <a:solidFill>
                <a:srgbClr val="595959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1" i="0" u="none" strike="noStrike" kern="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코인과 보석을 얻어 점수를 높이며</a:t>
            </a:r>
            <a:endParaRPr xmlns:mc="http://schemas.openxmlformats.org/markup-compatibility/2006" xmlns:hp="http://schemas.haansoft.com/office/presentation/8.0" kumimoji="0" lang="ko-KR" altLang="en-US" sz="1500" b="1" i="0" u="none" strike="noStrike" kern="0" cap="none" spc="0" normalizeH="0" baseline="0" mc:Ignorable="hp" hp:hslEmbossed="0">
              <a:solidFill>
                <a:srgbClr val="595959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1" i="0" u="none" strike="noStrike" kern="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위로 올라가 기다리고 있는 친구를  만나러 가자 </a:t>
            </a:r>
            <a:endParaRPr xmlns:mc="http://schemas.openxmlformats.org/markup-compatibility/2006" xmlns:hp="http://schemas.haansoft.com/office/presentation/8.0" kumimoji="0" lang="ko-KR" altLang="en-US" sz="1500" b="1" i="0" u="none" strike="noStrike" kern="0" cap="none" spc="0" normalizeH="0" baseline="0" mc:Ignorable="hp" hp:hslEmbossed="0">
              <a:solidFill>
                <a:srgbClr val="595959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>
            <a:lumMod val="9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모서리가 둥근 직사각형 7"/>
          <p:cNvSpPr/>
          <p:nvPr/>
        </p:nvSpPr>
        <p:spPr>
          <a:xfrm>
            <a:off x="302133" y="877824"/>
            <a:ext cx="11585448" cy="5779008"/>
          </a:xfrm>
          <a:prstGeom prst="roundRect">
            <a:avLst>
              <a:gd name="adj" fmla="val 1629"/>
            </a:avLst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bdd5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<a:solidFill>
                <a:srgbClr val="00bdd5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3" name="직사각형 20"/>
          <p:cNvSpPr/>
          <p:nvPr/>
        </p:nvSpPr>
        <p:spPr>
          <a:xfrm>
            <a:off x="3336920" y="158490"/>
            <a:ext cx="5518160" cy="54737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ctr" defTabSz="9144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1" u="none" strike="noStrike" kern="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03</a:t>
            </a:r>
            <a:r>
              <a:rPr xmlns:mc="http://schemas.openxmlformats.org/markup-compatibility/2006" xmlns:hp="http://schemas.haansoft.com/office/presentation/8.0" kumimoji="0" lang="ko-KR" altLang="en-US" sz="2000" b="1" i="1" u="none" strike="noStrike" kern="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 업그레이드한 기능 소개</a:t>
            </a:r>
            <a:endParaRPr xmlns:mc="http://schemas.openxmlformats.org/markup-compatibility/2006" xmlns:hp="http://schemas.haansoft.com/office/presentation/8.0" kumimoji="0" lang="ko-KR" altLang="en-US" sz="2000" b="1" i="1" u="none" strike="noStrike" kern="0" cap="none" spc="0" normalizeH="0" baseline="0" mc:Ignorable="hp" hp:hslEmbossed="0">
              <a:solidFill>
                <a:srgbClr val="595959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4" name="양쪽 모서리가 둥근 사각형 21"/>
          <p:cNvSpPr/>
          <p:nvPr/>
        </p:nvSpPr>
        <p:spPr>
          <a:xfrm>
            <a:off x="545937" y="612648"/>
            <a:ext cx="1849755" cy="265176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00bdd5">
              <a:alpha val="100000"/>
            </a:srgbClr>
          </a:solidFill>
          <a:ln w="12700" cap="flat" cmpd="sng" algn="ctr">
            <a:solidFill>
              <a:srgbClr val="00bdd5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소개</a:t>
            </a:r>
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5" name="자유형 26"/>
          <p:cNvSpPr/>
          <p:nvPr/>
        </p:nvSpPr>
        <p:spPr>
          <a:xfrm rot="10800000">
            <a:off x="11543193" y="6312444"/>
            <a:ext cx="344388" cy="344388"/>
          </a:xfrm>
          <a:custGeom>
            <a:avLst/>
            <a:gdLst>
              <a:gd name="connsiteX0" fmla="*/ 94648 w 344388"/>
              <a:gd name="connsiteY0" fmla="*/ 0 h 344388"/>
              <a:gd name="connsiteX1" fmla="*/ 344388 w 344388"/>
              <a:gd name="connsiteY1" fmla="*/ 0 h 344388"/>
              <a:gd name="connsiteX2" fmla="*/ 0 w 344388"/>
              <a:gd name="connsiteY2" fmla="*/ 344388 h 344388"/>
              <a:gd name="connsiteX3" fmla="*/ 0 w 344388"/>
              <a:gd name="connsiteY3" fmla="*/ 94648 h 344388"/>
              <a:gd name="connsiteX4" fmla="*/ 94648 w 344388"/>
              <a:gd name="connsiteY4" fmla="*/ 0 h 34438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88" h="344388">
                <a:moveTo>
                  <a:pt x="94648" y="0"/>
                </a:moveTo>
                <a:lnTo>
                  <a:pt x="344388" y="0"/>
                </a:lnTo>
                <a:lnTo>
                  <a:pt x="0" y="344388"/>
                </a:lnTo>
                <a:lnTo>
                  <a:pt x="0" y="94648"/>
                </a:lnTo>
                <a:cubicBezTo>
                  <a:pt x="0" y="42375"/>
                  <a:pt x="42375" y="0"/>
                  <a:pt x="94648" y="0"/>
                </a:cubicBezTo>
                <a:close/>
              </a:path>
            </a:pathLst>
          </a:custGeom>
          <a:solidFill>
            <a:srgbClr val="00bdd5">
              <a:alpha val="100000"/>
            </a:srgbClr>
          </a:solidFill>
          <a:ln w="12700" cap="flat" cmpd="sng" algn="ctr">
            <a:solidFill>
              <a:srgbClr val="00bdd5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bdd5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6" name="자유형 27"/>
          <p:cNvSpPr/>
          <p:nvPr/>
        </p:nvSpPr>
        <p:spPr>
          <a:xfrm rot="18000000">
            <a:off x="11700363" y="6480309"/>
            <a:ext cx="142049" cy="87307"/>
          </a:xfrm>
          <a:custGeom>
            <a:avLst/>
            <a:gdLst>
              <a:gd name="connsiteX0" fmla="*/ 101541 w 261614"/>
              <a:gd name="connsiteY0" fmla="*/ 2305 h 160794"/>
              <a:gd name="connsiteX1" fmla="*/ 101540 w 261614"/>
              <a:gd name="connsiteY1" fmla="*/ 2306 h 160794"/>
              <a:gd name="connsiteX2" fmla="*/ 101540 w 261614"/>
              <a:gd name="connsiteY2" fmla="*/ 2305 h 160794"/>
              <a:gd name="connsiteX3" fmla="*/ 254856 w 261614"/>
              <a:gd name="connsiteY3" fmla="*/ 121406 h 160794"/>
              <a:gd name="connsiteX4" fmla="*/ 261614 w 261614"/>
              <a:gd name="connsiteY4" fmla="*/ 137721 h 160794"/>
              <a:gd name="connsiteX5" fmla="*/ 261613 w 261614"/>
              <a:gd name="connsiteY5" fmla="*/ 137721 h 160794"/>
              <a:gd name="connsiteX6" fmla="*/ 238540 w 261614"/>
              <a:gd name="connsiteY6" fmla="*/ 160794 h 160794"/>
              <a:gd name="connsiteX7" fmla="*/ 24796 w 261614"/>
              <a:gd name="connsiteY7" fmla="*/ 160793 h 160794"/>
              <a:gd name="connsiteX8" fmla="*/ 21762 w 261614"/>
              <a:gd name="connsiteY8" fmla="*/ 159536 h 160794"/>
              <a:gd name="connsiteX9" fmla="*/ 11539 w 261614"/>
              <a:gd name="connsiteY9" fmla="*/ 158190 h 160794"/>
              <a:gd name="connsiteX10" fmla="*/ 11540 w 261614"/>
              <a:gd name="connsiteY10" fmla="*/ 158189 h 160794"/>
              <a:gd name="connsiteX11" fmla="*/ 3095 w 261614"/>
              <a:gd name="connsiteY11" fmla="*/ 126671 h 160794"/>
              <a:gd name="connsiteX12" fmla="*/ 70022 w 261614"/>
              <a:gd name="connsiteY12" fmla="*/ 10751 h 160794"/>
              <a:gd name="connsiteX13" fmla="*/ 84033 w 261614"/>
              <a:gd name="connsiteY13" fmla="*/ 0 h 160794"/>
              <a:gd name="connsiteX14" fmla="*/ 101540 w 261614"/>
              <a:gd name="connsiteY14" fmla="*/ 2306 h 160794"/>
              <a:gd name="connsiteX15" fmla="*/ 112290 w 261614"/>
              <a:gd name="connsiteY15" fmla="*/ 16315 h 160794"/>
              <a:gd name="connsiteX16" fmla="*/ 109985 w 261614"/>
              <a:gd name="connsiteY16" fmla="*/ 33823 h 160794"/>
              <a:gd name="connsiteX17" fmla="*/ 63321 w 261614"/>
              <a:gd name="connsiteY17" fmla="*/ 114648 h 160794"/>
              <a:gd name="connsiteX18" fmla="*/ 238541 w 261614"/>
              <a:gd name="connsiteY18" fmla="*/ 114648 h 160794"/>
              <a:gd name="connsiteX19" fmla="*/ 254856 w 261614"/>
              <a:gd name="connsiteY19" fmla="*/ 121406 h 160794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61614" h="160794">
                <a:moveTo>
                  <a:pt x="101541" y="2305"/>
                </a:moveTo>
                <a:lnTo>
                  <a:pt x="101540" y="2306"/>
                </a:lnTo>
                <a:lnTo>
                  <a:pt x="101540" y="2305"/>
                </a:lnTo>
                <a:close/>
                <a:moveTo>
                  <a:pt x="254856" y="121406"/>
                </a:moveTo>
                <a:cubicBezTo>
                  <a:pt x="259031" y="125581"/>
                  <a:pt x="261614" y="131350"/>
                  <a:pt x="261614" y="137721"/>
                </a:cubicBezTo>
                <a:lnTo>
                  <a:pt x="261613" y="137721"/>
                </a:lnTo>
                <a:cubicBezTo>
                  <a:pt x="261613" y="150464"/>
                  <a:pt x="251283" y="160794"/>
                  <a:pt x="238540" y="160794"/>
                </a:cubicBezTo>
                <a:lnTo>
                  <a:pt x="24796" y="160793"/>
                </a:lnTo>
                <a:lnTo>
                  <a:pt x="21762" y="159536"/>
                </a:lnTo>
                <a:lnTo>
                  <a:pt x="11539" y="158190"/>
                </a:lnTo>
                <a:lnTo>
                  <a:pt x="11540" y="158189"/>
                </a:lnTo>
                <a:cubicBezTo>
                  <a:pt x="504" y="151818"/>
                  <a:pt x="-3277" y="137707"/>
                  <a:pt x="3095" y="126671"/>
                </a:cubicBezTo>
                <a:lnTo>
                  <a:pt x="70022" y="10751"/>
                </a:lnTo>
                <a:cubicBezTo>
                  <a:pt x="73208" y="5233"/>
                  <a:pt x="78329" y="1529"/>
                  <a:pt x="84033" y="0"/>
                </a:cubicBezTo>
                <a:lnTo>
                  <a:pt x="101540" y="2306"/>
                </a:lnTo>
                <a:lnTo>
                  <a:pt x="112290" y="16315"/>
                </a:lnTo>
                <a:cubicBezTo>
                  <a:pt x="113818" y="22019"/>
                  <a:pt x="113171" y="28305"/>
                  <a:pt x="109985" y="33823"/>
                </a:cubicBezTo>
                <a:lnTo>
                  <a:pt x="63321" y="114648"/>
                </a:lnTo>
                <a:lnTo>
                  <a:pt x="238541" y="114648"/>
                </a:lnTo>
                <a:cubicBezTo>
                  <a:pt x="244912" y="114648"/>
                  <a:pt x="250681" y="117231"/>
                  <a:pt x="254856" y="121406"/>
                </a:cubicBezTo>
                <a:close/>
              </a:path>
            </a:pathLst>
          </a:custGeom>
          <a:solidFill>
            <a:srgbClr val="ffffff">
              <a:alpha val="100000"/>
            </a:srgbClr>
          </a:solidFill>
          <a:ln w="12700" cap="flat" cmpd="sng" algn="ctr">
            <a:noFill/>
            <a:prstDash val="solid"/>
            <a:miter/>
          </a:ln>
          <a:effectLst/>
        </p:spPr>
        <p:txBody>
          <a:bodyPr wrap="square" anchor="ctr">
            <a:noAutofit/>
          </a:bodyPr>
          <a:p>
            <a:pPr marL="457200" lvl="1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<a:solidFill>
                <a:srgbClr val="00bdd5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48" name=""/>
          <p:cNvPicPr>
            <a:picLocks noChangeAspect="1"/>
          </p:cNvPicPr>
          <p:nvPr/>
        </p:nvPicPr>
        <p:blipFill rotWithShape="1">
          <a:blip r:embed="rId2"/>
          <a:srcRect l="14290" t="11970" r="23590" b="22640"/>
          <a:stretch>
            <a:fillRect/>
          </a:stretch>
        </p:blipFill>
        <p:spPr>
          <a:xfrm>
            <a:off x="771851" y="2177872"/>
            <a:ext cx="5191951" cy="4125898"/>
          </a:xfrm>
          <a:prstGeom prst="rect">
            <a:avLst/>
          </a:prstGeom>
        </p:spPr>
      </p:pic>
      <p:sp>
        <p:nvSpPr>
          <p:cNvPr id="49" name="직사각형 20"/>
          <p:cNvSpPr/>
          <p:nvPr/>
        </p:nvSpPr>
        <p:spPr>
          <a:xfrm>
            <a:off x="776732" y="1153190"/>
            <a:ext cx="10556692" cy="83563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l" defTabSz="9144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Intro</a:t>
            </a:r>
            <a:r>
              <a:rPr xmlns:mc="http://schemas.openxmlformats.org/markup-compatibility/2006" xmlns:hp="http://schemas.haansoft.com/office/presentation/8.0" kumimoji="0" lang="ko-KR" altLang="en-US" sz="1800" b="1" i="0" u="none" strike="noStrike" kern="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 화면</a:t>
            </a:r>
            <a:r>
              <a:rPr xmlns:mc="http://schemas.openxmlformats.org/markup-compatibility/2006" xmlns:hp="http://schemas.haansoft.com/office/presentation/8.0" kumimoji="0" lang="en-US" altLang="ko-KR" sz="1800" b="1" i="0" u="none" strike="noStrike" kern="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800" b="1" i="0" u="none" strike="noStrike" kern="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 배경 음악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0" cap="none" spc="0" normalizeH="0" baseline="0" mc:Ignorable="hp" hp:hslEmbossed="0">
              <a:solidFill>
                <a:srgbClr val="595959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1" i="0" u="none" strike="noStrike" kern="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500" b="1" i="0" u="none" strike="noStrike" kern="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500" b="1" i="0" u="none" strike="noStrike" kern="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Intro</a:t>
            </a:r>
            <a:r>
              <a:rPr xmlns:mc="http://schemas.openxmlformats.org/markup-compatibility/2006" xmlns:hp="http://schemas.haansoft.com/office/presentation/8.0" kumimoji="0" lang="ko-KR" altLang="en-US" sz="1500" b="1" i="0" u="none" strike="noStrike" kern="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500" b="1" i="0" u="none" strike="noStrike" kern="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Scene </a:t>
            </a:r>
            <a:r>
              <a:rPr xmlns:mc="http://schemas.openxmlformats.org/markup-compatibility/2006" xmlns:hp="http://schemas.haansoft.com/office/presentation/8.0" kumimoji="0" lang="ko-KR" altLang="en-US" sz="1500" b="1" i="0" u="none" strike="noStrike" kern="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화면 구성    </a:t>
            </a:r>
            <a:r>
              <a:rPr xmlns:mc="http://schemas.openxmlformats.org/markup-compatibility/2006" xmlns:hp="http://schemas.haansoft.com/office/presentation/8.0" kumimoji="0" lang="en-US" altLang="ko-KR" sz="1500" b="1" i="0" u="none" strike="noStrike" kern="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500" b="1" i="0" u="none" strike="noStrike" kern="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 게임을 시작하면 배경 음악이 재생된다    </a:t>
            </a:r>
            <a:r>
              <a:rPr xmlns:mc="http://schemas.openxmlformats.org/markup-compatibility/2006" xmlns:hp="http://schemas.haansoft.com/office/presentation/8.0" kumimoji="0" lang="en-US" altLang="ko-KR" sz="1500" b="1" i="0" u="none" strike="noStrike" kern="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500" b="1" i="0" u="none" strike="noStrike" kern="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 폰트 적용 </a:t>
            </a:r>
            <a:endParaRPr xmlns:mc="http://schemas.openxmlformats.org/markup-compatibility/2006" xmlns:hp="http://schemas.haansoft.com/office/presentation/8.0" kumimoji="0" lang="ko-KR" altLang="en-US" sz="1500" b="1" i="0" u="none" strike="noStrike" kern="0" cap="none" spc="0" normalizeH="0" baseline="0" mc:Ignorable="hp" hp:hslEmbossed="0">
              <a:solidFill>
                <a:srgbClr val="595959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5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172200" y="2190425"/>
            <a:ext cx="4233326" cy="3360552"/>
          </a:xfrm>
          <a:prstGeom prst="rect">
            <a:avLst/>
          </a:prstGeom>
        </p:spPr>
      </p:pic>
      <p:pic>
        <p:nvPicPr>
          <p:cNvPr id="54" name=""/>
          <p:cNvPicPr>
            <a:picLocks noChangeAspect="1"/>
          </p:cNvPicPr>
          <p:nvPr/>
        </p:nvPicPr>
        <p:blipFill rotWithShape="1">
          <a:blip r:embed="rId4"/>
          <a:srcRect l="30700"/>
          <a:stretch>
            <a:fillRect/>
          </a:stretch>
        </p:blipFill>
        <p:spPr>
          <a:xfrm>
            <a:off x="7823085" y="5075331"/>
            <a:ext cx="3782781" cy="128740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>
            <a:lumMod val="9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모서리가 둥근 직사각형 7"/>
          <p:cNvSpPr/>
          <p:nvPr/>
        </p:nvSpPr>
        <p:spPr>
          <a:xfrm>
            <a:off x="302133" y="877824"/>
            <a:ext cx="11585448" cy="5779008"/>
          </a:xfrm>
          <a:prstGeom prst="roundRect">
            <a:avLst>
              <a:gd name="adj" fmla="val 1629"/>
            </a:avLst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bdd5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<a:solidFill>
                <a:srgbClr val="00bdd5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3" name="직사각형 20"/>
          <p:cNvSpPr/>
          <p:nvPr/>
        </p:nvSpPr>
        <p:spPr>
          <a:xfrm>
            <a:off x="3336920" y="158490"/>
            <a:ext cx="5518160" cy="54737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ctr" defTabSz="9144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1" u="none" strike="noStrike" kern="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03</a:t>
            </a:r>
            <a:r>
              <a:rPr xmlns:mc="http://schemas.openxmlformats.org/markup-compatibility/2006" xmlns:hp="http://schemas.haansoft.com/office/presentation/8.0" kumimoji="0" lang="ko-KR" altLang="en-US" sz="2000" b="1" i="1" u="none" strike="noStrike" kern="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 업그레이드한 기능 소개</a:t>
            </a:r>
            <a:endParaRPr xmlns:mc="http://schemas.openxmlformats.org/markup-compatibility/2006" xmlns:hp="http://schemas.haansoft.com/office/presentation/8.0" kumimoji="0" lang="ko-KR" altLang="en-US" sz="2000" b="1" i="1" u="none" strike="noStrike" kern="0" cap="none" spc="0" normalizeH="0" baseline="0" mc:Ignorable="hp" hp:hslEmbossed="0">
              <a:solidFill>
                <a:srgbClr val="595959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4" name="양쪽 모서리가 둥근 사각형 21"/>
          <p:cNvSpPr/>
          <p:nvPr/>
        </p:nvSpPr>
        <p:spPr>
          <a:xfrm>
            <a:off x="545937" y="612648"/>
            <a:ext cx="1849755" cy="265176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00bdd5">
              <a:alpha val="100000"/>
            </a:srgbClr>
          </a:solidFill>
          <a:ln w="12700" cap="flat" cmpd="sng" algn="ctr">
            <a:solidFill>
              <a:srgbClr val="00bdd5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소개</a:t>
            </a:r>
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5" name="자유형 26"/>
          <p:cNvSpPr/>
          <p:nvPr/>
        </p:nvSpPr>
        <p:spPr>
          <a:xfrm rot="10800000">
            <a:off x="11543193" y="6312444"/>
            <a:ext cx="344388" cy="344388"/>
          </a:xfrm>
          <a:custGeom>
            <a:avLst/>
            <a:gdLst>
              <a:gd name="connsiteX0" fmla="*/ 94648 w 344388"/>
              <a:gd name="connsiteY0" fmla="*/ 0 h 344388"/>
              <a:gd name="connsiteX1" fmla="*/ 344388 w 344388"/>
              <a:gd name="connsiteY1" fmla="*/ 0 h 344388"/>
              <a:gd name="connsiteX2" fmla="*/ 0 w 344388"/>
              <a:gd name="connsiteY2" fmla="*/ 344388 h 344388"/>
              <a:gd name="connsiteX3" fmla="*/ 0 w 344388"/>
              <a:gd name="connsiteY3" fmla="*/ 94648 h 344388"/>
              <a:gd name="connsiteX4" fmla="*/ 94648 w 344388"/>
              <a:gd name="connsiteY4" fmla="*/ 0 h 34438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88" h="344388">
                <a:moveTo>
                  <a:pt x="94648" y="0"/>
                </a:moveTo>
                <a:lnTo>
                  <a:pt x="344388" y="0"/>
                </a:lnTo>
                <a:lnTo>
                  <a:pt x="0" y="344388"/>
                </a:lnTo>
                <a:lnTo>
                  <a:pt x="0" y="94648"/>
                </a:lnTo>
                <a:cubicBezTo>
                  <a:pt x="0" y="42375"/>
                  <a:pt x="42375" y="0"/>
                  <a:pt x="94648" y="0"/>
                </a:cubicBezTo>
                <a:close/>
              </a:path>
            </a:pathLst>
          </a:custGeom>
          <a:solidFill>
            <a:srgbClr val="00bdd5">
              <a:alpha val="100000"/>
            </a:srgbClr>
          </a:solidFill>
          <a:ln w="12700" cap="flat" cmpd="sng" algn="ctr">
            <a:solidFill>
              <a:srgbClr val="00bdd5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bdd5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6" name="자유형 27"/>
          <p:cNvSpPr/>
          <p:nvPr/>
        </p:nvSpPr>
        <p:spPr>
          <a:xfrm rot="18000000">
            <a:off x="11700363" y="6480309"/>
            <a:ext cx="142049" cy="87307"/>
          </a:xfrm>
          <a:custGeom>
            <a:avLst/>
            <a:gdLst>
              <a:gd name="connsiteX0" fmla="*/ 101541 w 261614"/>
              <a:gd name="connsiteY0" fmla="*/ 2305 h 160794"/>
              <a:gd name="connsiteX1" fmla="*/ 101540 w 261614"/>
              <a:gd name="connsiteY1" fmla="*/ 2306 h 160794"/>
              <a:gd name="connsiteX2" fmla="*/ 101540 w 261614"/>
              <a:gd name="connsiteY2" fmla="*/ 2305 h 160794"/>
              <a:gd name="connsiteX3" fmla="*/ 254856 w 261614"/>
              <a:gd name="connsiteY3" fmla="*/ 121406 h 160794"/>
              <a:gd name="connsiteX4" fmla="*/ 261614 w 261614"/>
              <a:gd name="connsiteY4" fmla="*/ 137721 h 160794"/>
              <a:gd name="connsiteX5" fmla="*/ 261613 w 261614"/>
              <a:gd name="connsiteY5" fmla="*/ 137721 h 160794"/>
              <a:gd name="connsiteX6" fmla="*/ 238540 w 261614"/>
              <a:gd name="connsiteY6" fmla="*/ 160794 h 160794"/>
              <a:gd name="connsiteX7" fmla="*/ 24796 w 261614"/>
              <a:gd name="connsiteY7" fmla="*/ 160793 h 160794"/>
              <a:gd name="connsiteX8" fmla="*/ 21762 w 261614"/>
              <a:gd name="connsiteY8" fmla="*/ 159536 h 160794"/>
              <a:gd name="connsiteX9" fmla="*/ 11539 w 261614"/>
              <a:gd name="connsiteY9" fmla="*/ 158190 h 160794"/>
              <a:gd name="connsiteX10" fmla="*/ 11540 w 261614"/>
              <a:gd name="connsiteY10" fmla="*/ 158189 h 160794"/>
              <a:gd name="connsiteX11" fmla="*/ 3095 w 261614"/>
              <a:gd name="connsiteY11" fmla="*/ 126671 h 160794"/>
              <a:gd name="connsiteX12" fmla="*/ 70022 w 261614"/>
              <a:gd name="connsiteY12" fmla="*/ 10751 h 160794"/>
              <a:gd name="connsiteX13" fmla="*/ 84033 w 261614"/>
              <a:gd name="connsiteY13" fmla="*/ 0 h 160794"/>
              <a:gd name="connsiteX14" fmla="*/ 101540 w 261614"/>
              <a:gd name="connsiteY14" fmla="*/ 2306 h 160794"/>
              <a:gd name="connsiteX15" fmla="*/ 112290 w 261614"/>
              <a:gd name="connsiteY15" fmla="*/ 16315 h 160794"/>
              <a:gd name="connsiteX16" fmla="*/ 109985 w 261614"/>
              <a:gd name="connsiteY16" fmla="*/ 33823 h 160794"/>
              <a:gd name="connsiteX17" fmla="*/ 63321 w 261614"/>
              <a:gd name="connsiteY17" fmla="*/ 114648 h 160794"/>
              <a:gd name="connsiteX18" fmla="*/ 238541 w 261614"/>
              <a:gd name="connsiteY18" fmla="*/ 114648 h 160794"/>
              <a:gd name="connsiteX19" fmla="*/ 254856 w 261614"/>
              <a:gd name="connsiteY19" fmla="*/ 121406 h 160794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61614" h="160794">
                <a:moveTo>
                  <a:pt x="101541" y="2305"/>
                </a:moveTo>
                <a:lnTo>
                  <a:pt x="101540" y="2306"/>
                </a:lnTo>
                <a:lnTo>
                  <a:pt x="101540" y="2305"/>
                </a:lnTo>
                <a:close/>
                <a:moveTo>
                  <a:pt x="254856" y="121406"/>
                </a:moveTo>
                <a:cubicBezTo>
                  <a:pt x="259031" y="125581"/>
                  <a:pt x="261614" y="131350"/>
                  <a:pt x="261614" y="137721"/>
                </a:cubicBezTo>
                <a:lnTo>
                  <a:pt x="261613" y="137721"/>
                </a:lnTo>
                <a:cubicBezTo>
                  <a:pt x="261613" y="150464"/>
                  <a:pt x="251283" y="160794"/>
                  <a:pt x="238540" y="160794"/>
                </a:cubicBezTo>
                <a:lnTo>
                  <a:pt x="24796" y="160793"/>
                </a:lnTo>
                <a:lnTo>
                  <a:pt x="21762" y="159536"/>
                </a:lnTo>
                <a:lnTo>
                  <a:pt x="11539" y="158190"/>
                </a:lnTo>
                <a:lnTo>
                  <a:pt x="11540" y="158189"/>
                </a:lnTo>
                <a:cubicBezTo>
                  <a:pt x="504" y="151818"/>
                  <a:pt x="-3277" y="137707"/>
                  <a:pt x="3095" y="126671"/>
                </a:cubicBezTo>
                <a:lnTo>
                  <a:pt x="70022" y="10751"/>
                </a:lnTo>
                <a:cubicBezTo>
                  <a:pt x="73208" y="5233"/>
                  <a:pt x="78329" y="1529"/>
                  <a:pt x="84033" y="0"/>
                </a:cubicBezTo>
                <a:lnTo>
                  <a:pt x="101540" y="2306"/>
                </a:lnTo>
                <a:lnTo>
                  <a:pt x="112290" y="16315"/>
                </a:lnTo>
                <a:cubicBezTo>
                  <a:pt x="113818" y="22019"/>
                  <a:pt x="113171" y="28305"/>
                  <a:pt x="109985" y="33823"/>
                </a:cubicBezTo>
                <a:lnTo>
                  <a:pt x="63321" y="114648"/>
                </a:lnTo>
                <a:lnTo>
                  <a:pt x="238541" y="114648"/>
                </a:lnTo>
                <a:cubicBezTo>
                  <a:pt x="244912" y="114648"/>
                  <a:pt x="250681" y="117231"/>
                  <a:pt x="254856" y="121406"/>
                </a:cubicBezTo>
                <a:close/>
              </a:path>
            </a:pathLst>
          </a:custGeom>
          <a:solidFill>
            <a:srgbClr val="ffffff">
              <a:alpha val="100000"/>
            </a:srgbClr>
          </a:solidFill>
          <a:ln w="12700" cap="flat" cmpd="sng" algn="ctr">
            <a:noFill/>
            <a:prstDash val="solid"/>
            <a:miter/>
          </a:ln>
          <a:effectLst/>
        </p:spPr>
        <p:txBody>
          <a:bodyPr wrap="square" anchor="ctr">
            <a:noAutofit/>
          </a:bodyPr>
          <a:p>
            <a:pPr marL="457200" lvl="1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<a:solidFill>
                <a:srgbClr val="00bdd5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9" name="직사각형 20"/>
          <p:cNvSpPr/>
          <p:nvPr/>
        </p:nvSpPr>
        <p:spPr>
          <a:xfrm>
            <a:off x="681483" y="1272254"/>
            <a:ext cx="4828086" cy="843162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l" defTabSz="9144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씬 전환</a:t>
            </a:r>
            <a:r>
              <a:rPr xmlns:mc="http://schemas.openxmlformats.org/markup-compatibility/2006" xmlns:hp="http://schemas.haansoft.com/office/presentation/8.0" kumimoji="0" lang="en-US" altLang="ko-KR" sz="1800" b="1" i="0" u="none" strike="noStrike" kern="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(Intro -&gt; Main)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0" cap="none" spc="0" normalizeH="0" baseline="0" mc:Ignorable="hp" hp:hslEmbossed="0">
              <a:solidFill>
                <a:srgbClr val="595959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1" i="0" u="none" strike="noStrike" kern="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- </a:t>
            </a:r>
            <a:r>
              <a:rPr xmlns:mc="http://schemas.openxmlformats.org/markup-compatibility/2006" xmlns:hp="http://schemas.haansoft.com/office/presentation/8.0" kumimoji="0" lang="ko-KR" altLang="en-US" sz="1500" b="1" i="0" u="none" strike="noStrike" kern="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아무키나 눌러 메인 게임 씬으로 넘어갈 수 있다 </a:t>
            </a:r>
            <a:endParaRPr xmlns:mc="http://schemas.openxmlformats.org/markup-compatibility/2006" xmlns:hp="http://schemas.haansoft.com/office/presentation/8.0" kumimoji="0" lang="ko-KR" altLang="en-US" sz="1500" b="1" i="0" u="none" strike="noStrike" kern="0" cap="none" spc="0" normalizeH="0" baseline="0" mc:Ignorable="hp" hp:hslEmbossed="0">
              <a:solidFill>
                <a:srgbClr val="595959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5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39245" y="2258390"/>
            <a:ext cx="4220229" cy="3953688"/>
          </a:xfrm>
          <a:prstGeom prst="rect">
            <a:avLst/>
          </a:prstGeom>
        </p:spPr>
      </p:pic>
      <p:pic>
        <p:nvPicPr>
          <p:cNvPr id="5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434013" y="2285675"/>
            <a:ext cx="3313018" cy="2629982"/>
          </a:xfrm>
          <a:prstGeom prst="rect">
            <a:avLst/>
          </a:prstGeom>
        </p:spPr>
      </p:pic>
      <p:pic>
        <p:nvPicPr>
          <p:cNvPr id="53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752351" y="2789365"/>
            <a:ext cx="3801887" cy="3524349"/>
          </a:xfrm>
          <a:prstGeom prst="rect">
            <a:avLst/>
          </a:prstGeom>
        </p:spPr>
      </p:pic>
      <p:pic>
        <p:nvPicPr>
          <p:cNvPr id="55" name=""/>
          <p:cNvPicPr>
            <a:picLocks noChangeAspect="1"/>
          </p:cNvPicPr>
          <p:nvPr/>
        </p:nvPicPr>
        <p:blipFill rotWithShape="1">
          <a:blip r:embed="rId5"/>
          <a:srcRect b="41580"/>
          <a:stretch>
            <a:fillRect/>
          </a:stretch>
        </p:blipFill>
        <p:spPr>
          <a:xfrm>
            <a:off x="8833846" y="1679082"/>
            <a:ext cx="2698770" cy="10313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>
            <a:lumMod val="9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모서리가 둥근 직사각형 7"/>
          <p:cNvSpPr/>
          <p:nvPr/>
        </p:nvSpPr>
        <p:spPr>
          <a:xfrm>
            <a:off x="302133" y="877824"/>
            <a:ext cx="11585448" cy="5779008"/>
          </a:xfrm>
          <a:prstGeom prst="roundRect">
            <a:avLst>
              <a:gd name="adj" fmla="val 1629"/>
            </a:avLst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bdd5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<a:solidFill>
                <a:srgbClr val="00bdd5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3" name="직사각형 20"/>
          <p:cNvSpPr/>
          <p:nvPr/>
        </p:nvSpPr>
        <p:spPr>
          <a:xfrm>
            <a:off x="3336920" y="158490"/>
            <a:ext cx="5518160" cy="54737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ctr" defTabSz="9144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1" u="none" strike="noStrike" kern="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03</a:t>
            </a:r>
            <a:r>
              <a:rPr xmlns:mc="http://schemas.openxmlformats.org/markup-compatibility/2006" xmlns:hp="http://schemas.haansoft.com/office/presentation/8.0" kumimoji="0" lang="ko-KR" altLang="en-US" sz="2000" b="1" i="1" u="none" strike="noStrike" kern="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 업그레이드한 기능 소개</a:t>
            </a:r>
            <a:endParaRPr xmlns:mc="http://schemas.openxmlformats.org/markup-compatibility/2006" xmlns:hp="http://schemas.haansoft.com/office/presentation/8.0" kumimoji="0" lang="ko-KR" altLang="en-US" sz="2000" b="1" i="1" u="none" strike="noStrike" kern="0" cap="none" spc="0" normalizeH="0" baseline="0" mc:Ignorable="hp" hp:hslEmbossed="0">
              <a:solidFill>
                <a:srgbClr val="595959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4" name="양쪽 모서리가 둥근 사각형 21"/>
          <p:cNvSpPr/>
          <p:nvPr/>
        </p:nvSpPr>
        <p:spPr>
          <a:xfrm>
            <a:off x="545937" y="612648"/>
            <a:ext cx="1849755" cy="265176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00bdd5">
              <a:alpha val="100000"/>
            </a:srgbClr>
          </a:solidFill>
          <a:ln w="12700" cap="flat" cmpd="sng" algn="ctr">
            <a:solidFill>
              <a:srgbClr val="00bdd5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소개</a:t>
            </a:r>
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5" name="자유형 26"/>
          <p:cNvSpPr/>
          <p:nvPr/>
        </p:nvSpPr>
        <p:spPr>
          <a:xfrm rot="10800000">
            <a:off x="11543193" y="6312444"/>
            <a:ext cx="344388" cy="344388"/>
          </a:xfrm>
          <a:custGeom>
            <a:avLst/>
            <a:gdLst>
              <a:gd name="connsiteX0" fmla="*/ 94648 w 344388"/>
              <a:gd name="connsiteY0" fmla="*/ 0 h 344388"/>
              <a:gd name="connsiteX1" fmla="*/ 344388 w 344388"/>
              <a:gd name="connsiteY1" fmla="*/ 0 h 344388"/>
              <a:gd name="connsiteX2" fmla="*/ 0 w 344388"/>
              <a:gd name="connsiteY2" fmla="*/ 344388 h 344388"/>
              <a:gd name="connsiteX3" fmla="*/ 0 w 344388"/>
              <a:gd name="connsiteY3" fmla="*/ 94648 h 344388"/>
              <a:gd name="connsiteX4" fmla="*/ 94648 w 344388"/>
              <a:gd name="connsiteY4" fmla="*/ 0 h 34438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88" h="344388">
                <a:moveTo>
                  <a:pt x="94648" y="0"/>
                </a:moveTo>
                <a:lnTo>
                  <a:pt x="344388" y="0"/>
                </a:lnTo>
                <a:lnTo>
                  <a:pt x="0" y="344388"/>
                </a:lnTo>
                <a:lnTo>
                  <a:pt x="0" y="94648"/>
                </a:lnTo>
                <a:cubicBezTo>
                  <a:pt x="0" y="42375"/>
                  <a:pt x="42375" y="0"/>
                  <a:pt x="94648" y="0"/>
                </a:cubicBezTo>
                <a:close/>
              </a:path>
            </a:pathLst>
          </a:custGeom>
          <a:solidFill>
            <a:srgbClr val="00bdd5">
              <a:alpha val="100000"/>
            </a:srgbClr>
          </a:solidFill>
          <a:ln w="12700" cap="flat" cmpd="sng" algn="ctr">
            <a:solidFill>
              <a:srgbClr val="00bdd5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bdd5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6" name="자유형 27"/>
          <p:cNvSpPr/>
          <p:nvPr/>
        </p:nvSpPr>
        <p:spPr>
          <a:xfrm rot="18000000">
            <a:off x="11700363" y="6480309"/>
            <a:ext cx="142049" cy="87307"/>
          </a:xfrm>
          <a:custGeom>
            <a:avLst/>
            <a:gdLst>
              <a:gd name="connsiteX0" fmla="*/ 101541 w 261614"/>
              <a:gd name="connsiteY0" fmla="*/ 2305 h 160794"/>
              <a:gd name="connsiteX1" fmla="*/ 101540 w 261614"/>
              <a:gd name="connsiteY1" fmla="*/ 2306 h 160794"/>
              <a:gd name="connsiteX2" fmla="*/ 101540 w 261614"/>
              <a:gd name="connsiteY2" fmla="*/ 2305 h 160794"/>
              <a:gd name="connsiteX3" fmla="*/ 254856 w 261614"/>
              <a:gd name="connsiteY3" fmla="*/ 121406 h 160794"/>
              <a:gd name="connsiteX4" fmla="*/ 261614 w 261614"/>
              <a:gd name="connsiteY4" fmla="*/ 137721 h 160794"/>
              <a:gd name="connsiteX5" fmla="*/ 261613 w 261614"/>
              <a:gd name="connsiteY5" fmla="*/ 137721 h 160794"/>
              <a:gd name="connsiteX6" fmla="*/ 238540 w 261614"/>
              <a:gd name="connsiteY6" fmla="*/ 160794 h 160794"/>
              <a:gd name="connsiteX7" fmla="*/ 24796 w 261614"/>
              <a:gd name="connsiteY7" fmla="*/ 160793 h 160794"/>
              <a:gd name="connsiteX8" fmla="*/ 21762 w 261614"/>
              <a:gd name="connsiteY8" fmla="*/ 159536 h 160794"/>
              <a:gd name="connsiteX9" fmla="*/ 11539 w 261614"/>
              <a:gd name="connsiteY9" fmla="*/ 158190 h 160794"/>
              <a:gd name="connsiteX10" fmla="*/ 11540 w 261614"/>
              <a:gd name="connsiteY10" fmla="*/ 158189 h 160794"/>
              <a:gd name="connsiteX11" fmla="*/ 3095 w 261614"/>
              <a:gd name="connsiteY11" fmla="*/ 126671 h 160794"/>
              <a:gd name="connsiteX12" fmla="*/ 70022 w 261614"/>
              <a:gd name="connsiteY12" fmla="*/ 10751 h 160794"/>
              <a:gd name="connsiteX13" fmla="*/ 84033 w 261614"/>
              <a:gd name="connsiteY13" fmla="*/ 0 h 160794"/>
              <a:gd name="connsiteX14" fmla="*/ 101540 w 261614"/>
              <a:gd name="connsiteY14" fmla="*/ 2306 h 160794"/>
              <a:gd name="connsiteX15" fmla="*/ 112290 w 261614"/>
              <a:gd name="connsiteY15" fmla="*/ 16315 h 160794"/>
              <a:gd name="connsiteX16" fmla="*/ 109985 w 261614"/>
              <a:gd name="connsiteY16" fmla="*/ 33823 h 160794"/>
              <a:gd name="connsiteX17" fmla="*/ 63321 w 261614"/>
              <a:gd name="connsiteY17" fmla="*/ 114648 h 160794"/>
              <a:gd name="connsiteX18" fmla="*/ 238541 w 261614"/>
              <a:gd name="connsiteY18" fmla="*/ 114648 h 160794"/>
              <a:gd name="connsiteX19" fmla="*/ 254856 w 261614"/>
              <a:gd name="connsiteY19" fmla="*/ 121406 h 160794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61614" h="160794">
                <a:moveTo>
                  <a:pt x="101541" y="2305"/>
                </a:moveTo>
                <a:lnTo>
                  <a:pt x="101540" y="2306"/>
                </a:lnTo>
                <a:lnTo>
                  <a:pt x="101540" y="2305"/>
                </a:lnTo>
                <a:close/>
                <a:moveTo>
                  <a:pt x="254856" y="121406"/>
                </a:moveTo>
                <a:cubicBezTo>
                  <a:pt x="259031" y="125581"/>
                  <a:pt x="261614" y="131350"/>
                  <a:pt x="261614" y="137721"/>
                </a:cubicBezTo>
                <a:lnTo>
                  <a:pt x="261613" y="137721"/>
                </a:lnTo>
                <a:cubicBezTo>
                  <a:pt x="261613" y="150464"/>
                  <a:pt x="251283" y="160794"/>
                  <a:pt x="238540" y="160794"/>
                </a:cubicBezTo>
                <a:lnTo>
                  <a:pt x="24796" y="160793"/>
                </a:lnTo>
                <a:lnTo>
                  <a:pt x="21762" y="159536"/>
                </a:lnTo>
                <a:lnTo>
                  <a:pt x="11539" y="158190"/>
                </a:lnTo>
                <a:lnTo>
                  <a:pt x="11540" y="158189"/>
                </a:lnTo>
                <a:cubicBezTo>
                  <a:pt x="504" y="151818"/>
                  <a:pt x="-3277" y="137707"/>
                  <a:pt x="3095" y="126671"/>
                </a:cubicBezTo>
                <a:lnTo>
                  <a:pt x="70022" y="10751"/>
                </a:lnTo>
                <a:cubicBezTo>
                  <a:pt x="73208" y="5233"/>
                  <a:pt x="78329" y="1529"/>
                  <a:pt x="84033" y="0"/>
                </a:cubicBezTo>
                <a:lnTo>
                  <a:pt x="101540" y="2306"/>
                </a:lnTo>
                <a:lnTo>
                  <a:pt x="112290" y="16315"/>
                </a:lnTo>
                <a:cubicBezTo>
                  <a:pt x="113818" y="22019"/>
                  <a:pt x="113171" y="28305"/>
                  <a:pt x="109985" y="33823"/>
                </a:cubicBezTo>
                <a:lnTo>
                  <a:pt x="63321" y="114648"/>
                </a:lnTo>
                <a:lnTo>
                  <a:pt x="238541" y="114648"/>
                </a:lnTo>
                <a:cubicBezTo>
                  <a:pt x="244912" y="114648"/>
                  <a:pt x="250681" y="117231"/>
                  <a:pt x="254856" y="121406"/>
                </a:cubicBezTo>
                <a:close/>
              </a:path>
            </a:pathLst>
          </a:custGeom>
          <a:solidFill>
            <a:srgbClr val="ffffff">
              <a:alpha val="100000"/>
            </a:srgbClr>
          </a:solidFill>
          <a:ln w="12700" cap="flat" cmpd="sng" algn="ctr">
            <a:noFill/>
            <a:prstDash val="solid"/>
            <a:miter/>
          </a:ln>
          <a:effectLst/>
        </p:spPr>
        <p:txBody>
          <a:bodyPr wrap="square" anchor="ctr">
            <a:noAutofit/>
          </a:bodyPr>
          <a:p>
            <a:pPr marL="457200" lvl="1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<a:solidFill>
                <a:srgbClr val="00bdd5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9" name="직사각형 20"/>
          <p:cNvSpPr/>
          <p:nvPr/>
        </p:nvSpPr>
        <p:spPr>
          <a:xfrm>
            <a:off x="631032" y="1165096"/>
            <a:ext cx="4828086" cy="1185674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l" defTabSz="9144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맵 구성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0" cap="none" spc="0" normalizeH="0" baseline="0" mc:Ignorable="hp" hp:hslEmbossed="0">
              <a:solidFill>
                <a:srgbClr val="595959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1" i="0" u="none" strike="noStrike" kern="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500" b="1" i="0" u="none" strike="noStrike" kern="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500" b="1" i="0" u="none" strike="noStrike" kern="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4</a:t>
            </a:r>
            <a:r>
              <a:rPr xmlns:mc="http://schemas.openxmlformats.org/markup-compatibility/2006" xmlns:hp="http://schemas.haansoft.com/office/presentation/8.0" kumimoji="0" lang="ko-KR" altLang="en-US" sz="1500" b="1" i="0" u="none" strike="noStrike" kern="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가지 구성의 맵</a:t>
            </a:r>
            <a:r>
              <a:rPr xmlns:mc="http://schemas.openxmlformats.org/markup-compatibility/2006" xmlns:hp="http://schemas.haansoft.com/office/presentation/8.0" kumimoji="0" lang="en-US" altLang="ko-KR" sz="1500" b="1" i="0" u="none" strike="noStrike" kern="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500" b="1" i="0" u="none" strike="noStrike" kern="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타일맵 기능</a:t>
            </a:r>
            <a:r>
              <a:rPr xmlns:mc="http://schemas.openxmlformats.org/markup-compatibility/2006" xmlns:hp="http://schemas.haansoft.com/office/presentation/8.0" kumimoji="0" lang="en-US" altLang="ko-KR" sz="1500" b="1" i="0" u="none" strike="noStrike" kern="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)</a:t>
            </a:r>
            <a:endParaRPr xmlns:mc="http://schemas.openxmlformats.org/markup-compatibility/2006" xmlns:hp="http://schemas.haansoft.com/office/presentation/8.0" kumimoji="0" lang="en-US" altLang="ko-KR" sz="1500" b="1" i="0" u="none" strike="noStrike" kern="0" cap="none" spc="0" normalizeH="0" baseline="0" mc:Ignorable="hp" hp:hslEmbossed="0">
              <a:solidFill>
                <a:srgbClr val="595959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1" i="0" u="none" strike="noStrike" kern="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500" b="1" i="0" u="none" strike="noStrike" kern="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 맵 구성에 맞는 </a:t>
            </a:r>
            <a:r>
              <a:rPr xmlns:mc="http://schemas.openxmlformats.org/markup-compatibility/2006" xmlns:hp="http://schemas.haansoft.com/office/presentation/8.0" kumimoji="0" lang="en-US" altLang="ko-KR" sz="1500" b="1" i="0" u="none" strike="noStrike" kern="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4</a:t>
            </a:r>
            <a:r>
              <a:rPr xmlns:mc="http://schemas.openxmlformats.org/markup-compatibility/2006" xmlns:hp="http://schemas.haansoft.com/office/presentation/8.0" kumimoji="0" lang="ko-KR" altLang="en-US" sz="1500" b="1" i="0" u="none" strike="noStrike" kern="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가지 배경 추가</a:t>
            </a:r>
            <a:endParaRPr xmlns:mc="http://schemas.openxmlformats.org/markup-compatibility/2006" xmlns:hp="http://schemas.haansoft.com/office/presentation/8.0" kumimoji="0" lang="ko-KR" altLang="en-US" sz="1500" b="1" i="0" u="none" strike="noStrike" kern="0" cap="none" spc="0" normalizeH="0" baseline="0" mc:Ignorable="hp" hp:hslEmbossed="0">
              <a:solidFill>
                <a:srgbClr val="595959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5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215720" y="2026323"/>
            <a:ext cx="3208358" cy="2291684"/>
          </a:xfrm>
          <a:prstGeom prst="rect">
            <a:avLst/>
          </a:prstGeom>
        </p:spPr>
      </p:pic>
      <p:pic>
        <p:nvPicPr>
          <p:cNvPr id="5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505182" y="2023456"/>
            <a:ext cx="2951093" cy="2287004"/>
          </a:xfrm>
          <a:prstGeom prst="rect">
            <a:avLst/>
          </a:prstGeom>
        </p:spPr>
      </p:pic>
      <p:pic>
        <p:nvPicPr>
          <p:cNvPr id="57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205720" y="4362033"/>
            <a:ext cx="3216451" cy="2164925"/>
          </a:xfrm>
          <a:prstGeom prst="rect">
            <a:avLst/>
          </a:prstGeom>
        </p:spPr>
      </p:pic>
      <p:pic>
        <p:nvPicPr>
          <p:cNvPr id="58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8496605" y="4359940"/>
            <a:ext cx="2956899" cy="2167864"/>
          </a:xfrm>
          <a:prstGeom prst="rect">
            <a:avLst/>
          </a:prstGeom>
        </p:spPr>
      </p:pic>
      <p:pic>
        <p:nvPicPr>
          <p:cNvPr id="59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742258" y="2611138"/>
            <a:ext cx="3873295" cy="36059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>
            <a:lumMod val="9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모서리가 둥근 직사각형 7"/>
          <p:cNvSpPr/>
          <p:nvPr/>
        </p:nvSpPr>
        <p:spPr>
          <a:xfrm>
            <a:off x="302133" y="877824"/>
            <a:ext cx="11585448" cy="5779008"/>
          </a:xfrm>
          <a:prstGeom prst="roundRect">
            <a:avLst>
              <a:gd name="adj" fmla="val 1629"/>
            </a:avLst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bdd5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<a:solidFill>
                <a:srgbClr val="00bdd5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3" name="직사각형 20"/>
          <p:cNvSpPr/>
          <p:nvPr/>
        </p:nvSpPr>
        <p:spPr>
          <a:xfrm>
            <a:off x="3336920" y="158490"/>
            <a:ext cx="5518160" cy="54737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ctr" defTabSz="9144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1" u="none" strike="noStrike" kern="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03</a:t>
            </a:r>
            <a:r>
              <a:rPr xmlns:mc="http://schemas.openxmlformats.org/markup-compatibility/2006" xmlns:hp="http://schemas.haansoft.com/office/presentation/8.0" kumimoji="0" lang="ko-KR" altLang="en-US" sz="2000" b="1" i="1" u="none" strike="noStrike" kern="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 업그레이드한 기능 소개</a:t>
            </a:r>
            <a:endParaRPr xmlns:mc="http://schemas.openxmlformats.org/markup-compatibility/2006" xmlns:hp="http://schemas.haansoft.com/office/presentation/8.0" kumimoji="0" lang="ko-KR" altLang="en-US" sz="2000" b="1" i="1" u="none" strike="noStrike" kern="0" cap="none" spc="0" normalizeH="0" baseline="0" mc:Ignorable="hp" hp:hslEmbossed="0">
              <a:solidFill>
                <a:srgbClr val="595959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4" name="양쪽 모서리가 둥근 사각형 21"/>
          <p:cNvSpPr/>
          <p:nvPr/>
        </p:nvSpPr>
        <p:spPr>
          <a:xfrm>
            <a:off x="545937" y="612648"/>
            <a:ext cx="1849755" cy="265176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00bdd5">
              <a:alpha val="100000"/>
            </a:srgbClr>
          </a:solidFill>
          <a:ln w="12700" cap="flat" cmpd="sng" algn="ctr">
            <a:solidFill>
              <a:srgbClr val="00bdd5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소개</a:t>
            </a:r>
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5" name="자유형 26"/>
          <p:cNvSpPr/>
          <p:nvPr/>
        </p:nvSpPr>
        <p:spPr>
          <a:xfrm rot="10800000">
            <a:off x="11543193" y="6312444"/>
            <a:ext cx="344388" cy="344388"/>
          </a:xfrm>
          <a:custGeom>
            <a:avLst/>
            <a:gdLst>
              <a:gd name="connsiteX0" fmla="*/ 94648 w 344388"/>
              <a:gd name="connsiteY0" fmla="*/ 0 h 344388"/>
              <a:gd name="connsiteX1" fmla="*/ 344388 w 344388"/>
              <a:gd name="connsiteY1" fmla="*/ 0 h 344388"/>
              <a:gd name="connsiteX2" fmla="*/ 0 w 344388"/>
              <a:gd name="connsiteY2" fmla="*/ 344388 h 344388"/>
              <a:gd name="connsiteX3" fmla="*/ 0 w 344388"/>
              <a:gd name="connsiteY3" fmla="*/ 94648 h 344388"/>
              <a:gd name="connsiteX4" fmla="*/ 94648 w 344388"/>
              <a:gd name="connsiteY4" fmla="*/ 0 h 34438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88" h="344388">
                <a:moveTo>
                  <a:pt x="94648" y="0"/>
                </a:moveTo>
                <a:lnTo>
                  <a:pt x="344388" y="0"/>
                </a:lnTo>
                <a:lnTo>
                  <a:pt x="0" y="344388"/>
                </a:lnTo>
                <a:lnTo>
                  <a:pt x="0" y="94648"/>
                </a:lnTo>
                <a:cubicBezTo>
                  <a:pt x="0" y="42375"/>
                  <a:pt x="42375" y="0"/>
                  <a:pt x="94648" y="0"/>
                </a:cubicBezTo>
                <a:close/>
              </a:path>
            </a:pathLst>
          </a:custGeom>
          <a:solidFill>
            <a:srgbClr val="00bdd5">
              <a:alpha val="100000"/>
            </a:srgbClr>
          </a:solidFill>
          <a:ln w="12700" cap="flat" cmpd="sng" algn="ctr">
            <a:solidFill>
              <a:srgbClr val="00bdd5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bdd5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6" name="자유형 27"/>
          <p:cNvSpPr/>
          <p:nvPr/>
        </p:nvSpPr>
        <p:spPr>
          <a:xfrm rot="18000000">
            <a:off x="11700363" y="6480309"/>
            <a:ext cx="142049" cy="87307"/>
          </a:xfrm>
          <a:custGeom>
            <a:avLst/>
            <a:gdLst>
              <a:gd name="connsiteX0" fmla="*/ 101541 w 261614"/>
              <a:gd name="connsiteY0" fmla="*/ 2305 h 160794"/>
              <a:gd name="connsiteX1" fmla="*/ 101540 w 261614"/>
              <a:gd name="connsiteY1" fmla="*/ 2306 h 160794"/>
              <a:gd name="connsiteX2" fmla="*/ 101540 w 261614"/>
              <a:gd name="connsiteY2" fmla="*/ 2305 h 160794"/>
              <a:gd name="connsiteX3" fmla="*/ 254856 w 261614"/>
              <a:gd name="connsiteY3" fmla="*/ 121406 h 160794"/>
              <a:gd name="connsiteX4" fmla="*/ 261614 w 261614"/>
              <a:gd name="connsiteY4" fmla="*/ 137721 h 160794"/>
              <a:gd name="connsiteX5" fmla="*/ 261613 w 261614"/>
              <a:gd name="connsiteY5" fmla="*/ 137721 h 160794"/>
              <a:gd name="connsiteX6" fmla="*/ 238540 w 261614"/>
              <a:gd name="connsiteY6" fmla="*/ 160794 h 160794"/>
              <a:gd name="connsiteX7" fmla="*/ 24796 w 261614"/>
              <a:gd name="connsiteY7" fmla="*/ 160793 h 160794"/>
              <a:gd name="connsiteX8" fmla="*/ 21762 w 261614"/>
              <a:gd name="connsiteY8" fmla="*/ 159536 h 160794"/>
              <a:gd name="connsiteX9" fmla="*/ 11539 w 261614"/>
              <a:gd name="connsiteY9" fmla="*/ 158190 h 160794"/>
              <a:gd name="connsiteX10" fmla="*/ 11540 w 261614"/>
              <a:gd name="connsiteY10" fmla="*/ 158189 h 160794"/>
              <a:gd name="connsiteX11" fmla="*/ 3095 w 261614"/>
              <a:gd name="connsiteY11" fmla="*/ 126671 h 160794"/>
              <a:gd name="connsiteX12" fmla="*/ 70022 w 261614"/>
              <a:gd name="connsiteY12" fmla="*/ 10751 h 160794"/>
              <a:gd name="connsiteX13" fmla="*/ 84033 w 261614"/>
              <a:gd name="connsiteY13" fmla="*/ 0 h 160794"/>
              <a:gd name="connsiteX14" fmla="*/ 101540 w 261614"/>
              <a:gd name="connsiteY14" fmla="*/ 2306 h 160794"/>
              <a:gd name="connsiteX15" fmla="*/ 112290 w 261614"/>
              <a:gd name="connsiteY15" fmla="*/ 16315 h 160794"/>
              <a:gd name="connsiteX16" fmla="*/ 109985 w 261614"/>
              <a:gd name="connsiteY16" fmla="*/ 33823 h 160794"/>
              <a:gd name="connsiteX17" fmla="*/ 63321 w 261614"/>
              <a:gd name="connsiteY17" fmla="*/ 114648 h 160794"/>
              <a:gd name="connsiteX18" fmla="*/ 238541 w 261614"/>
              <a:gd name="connsiteY18" fmla="*/ 114648 h 160794"/>
              <a:gd name="connsiteX19" fmla="*/ 254856 w 261614"/>
              <a:gd name="connsiteY19" fmla="*/ 121406 h 160794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61614" h="160794">
                <a:moveTo>
                  <a:pt x="101541" y="2305"/>
                </a:moveTo>
                <a:lnTo>
                  <a:pt x="101540" y="2306"/>
                </a:lnTo>
                <a:lnTo>
                  <a:pt x="101540" y="2305"/>
                </a:lnTo>
                <a:close/>
                <a:moveTo>
                  <a:pt x="254856" y="121406"/>
                </a:moveTo>
                <a:cubicBezTo>
                  <a:pt x="259031" y="125581"/>
                  <a:pt x="261614" y="131350"/>
                  <a:pt x="261614" y="137721"/>
                </a:cubicBezTo>
                <a:lnTo>
                  <a:pt x="261613" y="137721"/>
                </a:lnTo>
                <a:cubicBezTo>
                  <a:pt x="261613" y="150464"/>
                  <a:pt x="251283" y="160794"/>
                  <a:pt x="238540" y="160794"/>
                </a:cubicBezTo>
                <a:lnTo>
                  <a:pt x="24796" y="160793"/>
                </a:lnTo>
                <a:lnTo>
                  <a:pt x="21762" y="159536"/>
                </a:lnTo>
                <a:lnTo>
                  <a:pt x="11539" y="158190"/>
                </a:lnTo>
                <a:lnTo>
                  <a:pt x="11540" y="158189"/>
                </a:lnTo>
                <a:cubicBezTo>
                  <a:pt x="504" y="151818"/>
                  <a:pt x="-3277" y="137707"/>
                  <a:pt x="3095" y="126671"/>
                </a:cubicBezTo>
                <a:lnTo>
                  <a:pt x="70022" y="10751"/>
                </a:lnTo>
                <a:cubicBezTo>
                  <a:pt x="73208" y="5233"/>
                  <a:pt x="78329" y="1529"/>
                  <a:pt x="84033" y="0"/>
                </a:cubicBezTo>
                <a:lnTo>
                  <a:pt x="101540" y="2306"/>
                </a:lnTo>
                <a:lnTo>
                  <a:pt x="112290" y="16315"/>
                </a:lnTo>
                <a:cubicBezTo>
                  <a:pt x="113818" y="22019"/>
                  <a:pt x="113171" y="28305"/>
                  <a:pt x="109985" y="33823"/>
                </a:cubicBezTo>
                <a:lnTo>
                  <a:pt x="63321" y="114648"/>
                </a:lnTo>
                <a:lnTo>
                  <a:pt x="238541" y="114648"/>
                </a:lnTo>
                <a:cubicBezTo>
                  <a:pt x="244912" y="114648"/>
                  <a:pt x="250681" y="117231"/>
                  <a:pt x="254856" y="121406"/>
                </a:cubicBezTo>
                <a:close/>
              </a:path>
            </a:pathLst>
          </a:custGeom>
          <a:solidFill>
            <a:srgbClr val="ffffff">
              <a:alpha val="100000"/>
            </a:srgbClr>
          </a:solidFill>
          <a:ln w="12700" cap="flat" cmpd="sng" algn="ctr">
            <a:noFill/>
            <a:prstDash val="solid"/>
            <a:miter/>
          </a:ln>
          <a:effectLst/>
        </p:spPr>
        <p:txBody>
          <a:bodyPr wrap="square" anchor="ctr">
            <a:noAutofit/>
          </a:bodyPr>
          <a:p>
            <a:pPr marL="457200" lvl="1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<a:solidFill>
                <a:srgbClr val="00bdd5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9" name="직사각형 20"/>
          <p:cNvSpPr/>
          <p:nvPr/>
        </p:nvSpPr>
        <p:spPr>
          <a:xfrm>
            <a:off x="642937" y="1200811"/>
            <a:ext cx="8185649" cy="1178534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l" defTabSz="9144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플레이어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0" cap="none" spc="0" normalizeH="0" baseline="0" mc:Ignorable="hp" hp:hslEmbossed="0">
              <a:solidFill>
                <a:srgbClr val="595959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1" i="0" u="none" strike="noStrike" kern="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500" b="1" i="0" u="none" strike="noStrike" kern="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 더블 점프</a:t>
            </a:r>
            <a:r>
              <a:rPr xmlns:mc="http://schemas.openxmlformats.org/markup-compatibility/2006" xmlns:hp="http://schemas.haansoft.com/office/presentation/8.0" kumimoji="0" lang="en-US" altLang="ko-KR" sz="1500" b="1" i="0" u="none" strike="noStrike" kern="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500" b="1" i="0" u="none" strike="noStrike" kern="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누적 </a:t>
            </a:r>
            <a:r>
              <a:rPr xmlns:mc="http://schemas.openxmlformats.org/markup-compatibility/2006" xmlns:hp="http://schemas.haansoft.com/office/presentation/8.0" kumimoji="0" lang="en-US" altLang="ko-KR" sz="1500" b="1" i="0" u="none" strike="noStrike" kern="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jump</a:t>
            </a:r>
            <a:r>
              <a:rPr xmlns:mc="http://schemas.openxmlformats.org/markup-compatibility/2006" xmlns:hp="http://schemas.haansoft.com/office/presentation/8.0" kumimoji="0" lang="ko-KR" altLang="en-US" sz="1500" b="1" i="0" u="none" strike="noStrike" kern="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 횟수를 </a:t>
            </a:r>
            <a:r>
              <a:rPr xmlns:mc="http://schemas.openxmlformats.org/markup-compatibility/2006" xmlns:hp="http://schemas.haansoft.com/office/presentation/8.0" kumimoji="0" lang="en-US" altLang="ko-KR" sz="1500" b="1" i="0" u="none" strike="noStrike" kern="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2</a:t>
            </a:r>
            <a:r>
              <a:rPr xmlns:mc="http://schemas.openxmlformats.org/markup-compatibility/2006" xmlns:hp="http://schemas.haansoft.com/office/presentation/8.0" kumimoji="0" lang="ko-KR" altLang="en-US" sz="1500" b="1" i="0" u="none" strike="noStrike" kern="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회로 제한</a:t>
            </a:r>
            <a:r>
              <a:rPr xmlns:mc="http://schemas.openxmlformats.org/markup-compatibility/2006" xmlns:hp="http://schemas.haansoft.com/office/presentation/8.0" kumimoji="0" lang="en-US" altLang="ko-KR" sz="1500" b="1" i="0" u="none" strike="noStrike" kern="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500" b="1" i="0" u="none" strike="noStrike" kern="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 바닥에 닿으면 점프횟수 리셋</a:t>
            </a:r>
            <a:r>
              <a:rPr xmlns:mc="http://schemas.openxmlformats.org/markup-compatibility/2006" xmlns:hp="http://schemas.haansoft.com/office/presentation/8.0" kumimoji="0" lang="en-US" altLang="ko-KR" sz="1500" b="1" i="0" u="none" strike="noStrike" kern="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)</a:t>
            </a:r>
            <a:r>
              <a:rPr xmlns:mc="http://schemas.openxmlformats.org/markup-compatibility/2006" xmlns:hp="http://schemas.haansoft.com/office/presentation/8.0" kumimoji="0" lang="ko-KR" altLang="en-US" sz="1500" b="1" i="0" u="none" strike="noStrike" kern="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    </a:t>
            </a:r>
            <a:endParaRPr xmlns:mc="http://schemas.openxmlformats.org/markup-compatibility/2006" xmlns:hp="http://schemas.haansoft.com/office/presentation/8.0" kumimoji="0" lang="ko-KR" altLang="en-US" sz="1500" b="1" i="0" u="none" strike="noStrike" kern="0" cap="none" spc="0" normalizeH="0" baseline="0" mc:Ignorable="hp" hp:hslEmbossed="0">
              <a:solidFill>
                <a:srgbClr val="595959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1" i="0" u="none" strike="noStrike" kern="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500" b="1" i="0" u="none" strike="noStrike" kern="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 플레이어를 따라가는 카메라</a:t>
            </a:r>
            <a:r>
              <a:rPr xmlns:mc="http://schemas.openxmlformats.org/markup-compatibility/2006" xmlns:hp="http://schemas.haansoft.com/office/presentation/8.0" kumimoji="0" lang="en-US" altLang="ko-KR" sz="1500" b="1" i="0" u="none" strike="noStrike" kern="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500" b="1" i="0" u="none" strike="noStrike" kern="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카메라가 맵을 벗어나서 비추지 않도록 설정</a:t>
            </a:r>
            <a:r>
              <a:rPr xmlns:mc="http://schemas.openxmlformats.org/markup-compatibility/2006" xmlns:hp="http://schemas.haansoft.com/office/presentation/8.0" kumimoji="0" lang="en-US" altLang="ko-KR" sz="1500" b="1" i="0" u="none" strike="noStrike" kern="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)</a:t>
            </a:r>
            <a:r>
              <a:rPr xmlns:mc="http://schemas.openxmlformats.org/markup-compatibility/2006" xmlns:hp="http://schemas.haansoft.com/office/presentation/8.0" kumimoji="0" lang="ko-KR" altLang="en-US" sz="1500" b="1" i="0" u="none" strike="noStrike" kern="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 </a:t>
            </a:r>
            <a:endParaRPr xmlns:mc="http://schemas.openxmlformats.org/markup-compatibility/2006" xmlns:hp="http://schemas.haansoft.com/office/presentation/8.0" kumimoji="0" lang="ko-KR" altLang="en-US" sz="1500" b="1" i="0" u="none" strike="noStrike" kern="0" cap="none" spc="0" normalizeH="0" baseline="0" mc:Ignorable="hp" hp:hslEmbossed="0">
              <a:solidFill>
                <a:srgbClr val="595959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5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20839" y="3095625"/>
            <a:ext cx="4701947" cy="1470787"/>
          </a:xfrm>
          <a:prstGeom prst="rect">
            <a:avLst/>
          </a:prstGeom>
        </p:spPr>
      </p:pic>
      <p:pic>
        <p:nvPicPr>
          <p:cNvPr id="61" name=""/>
          <p:cNvPicPr>
            <a:picLocks noChangeAspect="1"/>
          </p:cNvPicPr>
          <p:nvPr/>
        </p:nvPicPr>
        <p:blipFill rotWithShape="1">
          <a:blip r:embed="rId3"/>
          <a:srcRect r="4600"/>
          <a:stretch>
            <a:fillRect/>
          </a:stretch>
        </p:blipFill>
        <p:spPr>
          <a:xfrm>
            <a:off x="717495" y="4760568"/>
            <a:ext cx="4720540" cy="632514"/>
          </a:xfrm>
          <a:prstGeom prst="rect">
            <a:avLst/>
          </a:prstGeom>
        </p:spPr>
      </p:pic>
      <p:pic>
        <p:nvPicPr>
          <p:cNvPr id="62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905500" y="2667269"/>
            <a:ext cx="5696360" cy="329510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273</ep:Words>
  <ep:PresentationFormat>와이드스크린</ep:PresentationFormat>
  <ep:Paragraphs>82</ep:Paragraphs>
  <ep:Slides>13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ep:HeadingPairs>
  <ep:TitlesOfParts>
    <vt:vector size="14" baseType="lpstr">
      <vt:lpstr>1_Office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2019-07-12T03:33:07.000</dcterms:created>
  <dc:creator>조땡</dc:creator>
  <cp:lastModifiedBy>pc</cp:lastModifiedBy>
  <dcterms:modified xsi:type="dcterms:W3CDTF">2023-12-09T16:33:17.309</dcterms:modified>
  <cp:revision>70</cp:revision>
  <dc:title>PowerPoint 프레젠테이션</dc:title>
  <cp:version/>
</cp:coreProperties>
</file>