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63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ev-with-precious-dreams.tistory.com/5" TargetMode="External" /><Relationship Id="rId3" Type="http://schemas.openxmlformats.org/officeDocument/2006/relationships/hyperlink" Target="https://twpower.github.io/159-how-to-measure-code-running-time" TargetMode="External" /><Relationship Id="rId4" Type="http://schemas.openxmlformats.org/officeDocument/2006/relationships/hyperlink" Target="https://chat.openai.com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148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/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28700" y="2044609"/>
            <a:ext cx="7266782" cy="1182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prstClr val="white"/>
                </a:solidFill>
              </a:rPr>
              <a:t>지뢰찾기</a:t>
            </a:r>
            <a:r>
              <a:rPr lang="en-US" altLang="ko-KR" sz="2800" b="1" i="1" kern="0">
                <a:solidFill>
                  <a:prstClr val="white"/>
                </a:solidFill>
              </a:rPr>
              <a:t>(Mine Sweeper)</a:t>
            </a:r>
            <a:r>
              <a:rPr lang="en-US" altLang="ko-KR" sz="4800" b="1" i="1" kern="0">
                <a:solidFill>
                  <a:prstClr val="white"/>
                </a:solidFill>
              </a:rPr>
              <a:t> </a:t>
            </a:r>
            <a:endParaRPr lang="en-US" altLang="ko-KR" sz="4800" b="1" i="1" kern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1"/>
          <p:cNvSpPr txBox="1"/>
          <p:nvPr/>
        </p:nvSpPr>
        <p:spPr>
          <a:xfrm>
            <a:off x="225383" y="5569196"/>
            <a:ext cx="2775259" cy="1003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소프트웨어학과</a:t>
            </a:r>
            <a:endParaRPr lang="ko-KR" altLang="en-US" sz="1500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defRPr/>
            </a:pPr>
            <a:r>
              <a:rPr lang="en-US" altLang="ko-KR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2021763013</a:t>
            </a:r>
            <a:r>
              <a:rPr lang="ko-KR" altLang="en-US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 김민영</a:t>
            </a:r>
            <a:endParaRPr lang="ko-KR" altLang="en-US" sz="1500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defRPr/>
            </a:pPr>
            <a:r>
              <a:rPr lang="en-US" altLang="ko-KR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2023.10.11(</a:t>
            </a:r>
            <a:r>
              <a:rPr lang="ko-KR" altLang="en-US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수</a:t>
            </a:r>
            <a:r>
              <a:rPr lang="en-US" altLang="ko-KR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500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defRPr/>
            </a:pPr>
            <a:r>
              <a:rPr lang="ko-KR" altLang="en-US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게임프로그래밍</a:t>
            </a:r>
            <a:endParaRPr lang="ko-KR" altLang="en-US" sz="15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업그레이드 한 프로그램</a:t>
            </a:r>
            <a:r>
              <a:rPr lang="en-US" altLang="ko-KR" sz="3200" b="1" i="1" kern="0">
                <a:solidFill>
                  <a:prstClr val="white"/>
                </a:solidFill>
              </a:rPr>
              <a:t> </a:t>
            </a:r>
            <a:endParaRPr lang="en-US" altLang="ko-KR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"/>
          <p:cNvSpPr txBox="1"/>
          <p:nvPr/>
        </p:nvSpPr>
        <p:spPr>
          <a:xfrm>
            <a:off x="5370908" y="1617384"/>
            <a:ext cx="6002736" cy="18116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세부 기능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game_over(void)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지뢰를 선택하면 게임 종료 화면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(game over ver.)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game_clear(double pst)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클리어 조건 달성시 게임 종료 화면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(game clear ver.)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 게임 종료 메시지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int main(void)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시간과 끝나는 시간을 저장해 경과 시간을 계산해 출력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049" y="3775650"/>
            <a:ext cx="3821951" cy="2766489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8660" y="1323363"/>
            <a:ext cx="3967381" cy="2862628"/>
          </a:xfrm>
          <a:prstGeom prst="rect">
            <a:avLst/>
          </a:prstGeom>
        </p:spPr>
      </p:pic>
      <p:sp>
        <p:nvSpPr>
          <p:cNvPr id="114" name=""/>
          <p:cNvSpPr txBox="1"/>
          <p:nvPr/>
        </p:nvSpPr>
        <p:spPr>
          <a:xfrm>
            <a:off x="6493664" y="3891148"/>
            <a:ext cx="5346704" cy="24505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clock()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#include &lt;time.h&gt;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clock_t start, end;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double pst;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start=clock();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end=clock();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pst=(double)(end-start)/CLK_TCK;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clock_t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clock() 함수가 반환하는 시간 측정 값의 데이터 형식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clock()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현재 CPU 클럭 틱(clock ticks) 값 가져오기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CLK_TCK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CLK_TCK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나누어 크럭 틱 수를 초 단위로 환산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white"/>
                </a:solidFill>
              </a:rPr>
              <a:t>출처</a:t>
            </a:r>
            <a:r>
              <a:rPr lang="en-US" altLang="ko-KR" sz="3200" b="1" i="1" kern="0">
                <a:solidFill>
                  <a:prstClr val="white"/>
                </a:solidFill>
              </a:rPr>
              <a:t> </a:t>
            </a:r>
            <a:endParaRPr lang="en-US" altLang="ko-KR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431815" y="1530105"/>
            <a:ext cx="7649267" cy="104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https://dev-with-precious-dreams.tistory.com/5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　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https://twpower.github.io/159-how-to-measure-code-running-time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https://chat.openai.com/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white"/>
                </a:solidFill>
              </a:rPr>
              <a:t>목차</a:t>
            </a:r>
            <a:endParaRPr lang="ko-KR" altLang="en-US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45658" y="2596896"/>
            <a:ext cx="3218495" cy="1897384"/>
          </a:xfrm>
          <a:prstGeom prst="rect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>
                <a:solidFill>
                  <a:prstClr val="white"/>
                </a:solidFill>
              </a:rPr>
              <a:t>1</a:t>
            </a:r>
            <a:endParaRPr lang="en-US" altLang="ko-KR" sz="25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4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원본 소스 분석</a:t>
            </a:r>
            <a:endParaRPr lang="ko-KR" altLang="en-US" sz="14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white"/>
                </a:solidFill>
              </a:rPr>
              <a:t>(</a:t>
            </a:r>
            <a:r>
              <a:rPr lang="ko-KR" altLang="en-US" sz="1300" b="1">
                <a:solidFill>
                  <a:prstClr val="white"/>
                </a:solidFill>
              </a:rPr>
              <a:t>보물찾기 게임</a:t>
            </a:r>
            <a:r>
              <a:rPr lang="en-US" altLang="ko-KR" sz="1300" b="1">
                <a:solidFill>
                  <a:prstClr val="white"/>
                </a:solidFill>
              </a:rPr>
              <a:t>)</a:t>
            </a:r>
            <a:endParaRPr lang="en-US" altLang="ko-KR" sz="1300" b="1">
              <a:solidFill>
                <a:prstClr val="white"/>
              </a:solidFill>
            </a:endParaRPr>
          </a:p>
        </p:txBody>
      </p:sp>
      <p:sp>
        <p:nvSpPr>
          <p:cNvPr id="58" name="직사각형 42"/>
          <p:cNvSpPr/>
          <p:nvPr/>
        </p:nvSpPr>
        <p:spPr>
          <a:xfrm>
            <a:off x="4486753" y="2600468"/>
            <a:ext cx="3218495" cy="1897384"/>
          </a:xfrm>
          <a:prstGeom prst="rect">
            <a:avLst/>
          </a:prstGeom>
          <a:solidFill>
            <a:srgbClr val="214867">
              <a:alpha val="100000"/>
            </a:srgbClr>
          </a:solidFill>
          <a:ln w="19050" cap="flat" cmpd="sng" algn="ctr">
            <a:solidFill>
              <a:srgbClr val="214867">
                <a:alpha val="100000"/>
              </a:srgbClr>
            </a:solidFill>
            <a:prstDash val="solid"/>
            <a:miter/>
          </a:ln>
        </p:spPr>
        <p:txBody>
          <a:bodyPr bIns="252000" anchor="b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원본 소스 오류 수정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직사각형 42"/>
          <p:cNvSpPr/>
          <p:nvPr/>
        </p:nvSpPr>
        <p:spPr>
          <a:xfrm>
            <a:off x="8318839" y="2590546"/>
            <a:ext cx="3218495" cy="1897384"/>
          </a:xfrm>
          <a:prstGeom prst="rect">
            <a:avLst/>
          </a:prstGeom>
          <a:solidFill>
            <a:srgbClr val="214867">
              <a:alpha val="100000"/>
            </a:srgbClr>
          </a:solidFill>
          <a:ln w="19050" cap="flat" cmpd="sng" algn="ctr">
            <a:solidFill>
              <a:srgbClr val="214867">
                <a:alpha val="100000"/>
              </a:srgbClr>
            </a:solidFill>
            <a:prstDash val="solid"/>
            <a:miter/>
          </a:ln>
        </p:spPr>
        <p:txBody>
          <a:bodyPr bIns="252000" anchor="b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업그레이드 한 프로그램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지뢰찾기 게임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white"/>
                </a:solidFill>
              </a:rPr>
              <a:t>원본 소스 분석</a:t>
            </a:r>
            <a:r>
              <a:rPr lang="en-US" altLang="ko-KR" sz="3200" b="1" i="1" kern="0">
                <a:solidFill>
                  <a:prstClr val="white"/>
                </a:solidFill>
              </a:rPr>
              <a:t> </a:t>
            </a:r>
            <a:endParaRPr lang="en-US" altLang="ko-KR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77541" y="158288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00b0f0"/>
                </a:solidFill>
              </a:rPr>
              <a:t>TreasureHunt</a:t>
            </a:r>
            <a:endParaRPr lang="en-US" altLang="ko-KR" sz="1400" b="1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>
                <a:solidFill>
                  <a:schemeClr val="tx1"/>
                </a:solidFill>
              </a:rPr>
              <a:t>보물 찾기</a:t>
            </a:r>
            <a:endParaRPr lang="ko-KR" altLang="en-US" sz="1900">
              <a:solidFill>
                <a:schemeClr val="tx1"/>
              </a:solidFill>
            </a:endParaRPr>
          </a:p>
        </p:txBody>
      </p:sp>
      <p:pic>
        <p:nvPicPr>
          <p:cNvPr id="10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1942" y="2706136"/>
            <a:ext cx="4519051" cy="3505503"/>
          </a:xfrm>
          <a:prstGeom prst="rect">
            <a:avLst/>
          </a:prstGeom>
        </p:spPr>
      </p:pic>
      <p:sp>
        <p:nvSpPr>
          <p:cNvPr id="107" name=""/>
          <p:cNvSpPr txBox="1"/>
          <p:nvPr/>
        </p:nvSpPr>
        <p:spPr>
          <a:xfrm>
            <a:off x="5897563" y="2704504"/>
            <a:ext cx="4474765" cy="13988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 b="1">
                <a:solidFill>
                  <a:schemeClr val="tx1"/>
                </a:solidFill>
              </a:rPr>
              <a:t>게임 룰</a:t>
            </a:r>
            <a:endParaRPr lang="ko-KR" altLang="en-US" sz="16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/>
              <a:t>방향키를 이용하여 ■를 지나가며 이동하고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지나온 길은 □로 표시되며</a:t>
            </a:r>
            <a:r>
              <a:rPr lang="en-US" altLang="ko-KR" sz="1400"/>
              <a:t>,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보물이 있는 곳은 ★로 표시된다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보물은 랜덤 위치에 </a:t>
            </a:r>
            <a:r>
              <a:rPr lang="en-US" altLang="ko-KR" sz="1400"/>
              <a:t>2</a:t>
            </a:r>
            <a:r>
              <a:rPr lang="ko-KR" altLang="en-US" sz="1400"/>
              <a:t>개 생성되며</a:t>
            </a:r>
            <a:r>
              <a:rPr lang="en-US" altLang="ko-KR" sz="1400"/>
              <a:t>,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2</a:t>
            </a:r>
            <a:r>
              <a:rPr lang="ko-KR" altLang="en-US" sz="1400"/>
              <a:t>개의 보물을 다 찾으면 게임이 종료된다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108" name=""/>
          <p:cNvSpPr txBox="1"/>
          <p:nvPr/>
        </p:nvSpPr>
        <p:spPr>
          <a:xfrm>
            <a:off x="5876925" y="4575373"/>
            <a:ext cx="4474765" cy="9757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세부 기능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void display_rule(void);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게임 타이틀과 게임 룰 설명을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게임 맵 예시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white"/>
                </a:solidFill>
              </a:rPr>
              <a:t>원본 소스 분석</a:t>
            </a:r>
            <a:r>
              <a:rPr lang="en-US" altLang="ko-KR" sz="3200" b="1" i="1" kern="0">
                <a:solidFill>
                  <a:prstClr val="white"/>
                </a:solidFill>
              </a:rPr>
              <a:t> </a:t>
            </a:r>
            <a:endParaRPr lang="en-US" altLang="ko-KR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77541" y="158288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00b0f0"/>
                </a:solidFill>
              </a:rPr>
              <a:t>TreasureHunt</a:t>
            </a:r>
            <a:endParaRPr lang="ko-KR" altLang="en-US" sz="1400" b="1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>
                <a:solidFill>
                  <a:schemeClr val="tx1"/>
                </a:solidFill>
              </a:rPr>
              <a:t>보물 찾기</a:t>
            </a:r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867002" y="2491779"/>
            <a:ext cx="6002736" cy="33260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세부 기능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make_treasure(int tx[], int ty[])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랜덤으로 보물 위치 생성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basic_map(void)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기본적인 맵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display_map(int matrix[][11], int tx[], int ty[])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변경된 맵 정보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□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★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표시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를 반영하여 맵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move_arrow_key(char key, int *x1, int *y1, int x_b, int y_b)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방향키를 이용하여 이동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game_control(int tx[], int ty[])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이동에 따른 맵 정보 업데이트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찾은 보물의 수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int main(void)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시작 시간과 끝나는 시간을 저장해 경과 시간을 계산해 출력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게임 종료 메시지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609" y="2507607"/>
            <a:ext cx="5105842" cy="37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white"/>
                </a:solidFill>
              </a:rPr>
              <a:t>원본 소스 오류 수정</a:t>
            </a:r>
            <a:endParaRPr lang="ko-KR" altLang="en-US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7" name="직사각형 103"/>
          <p:cNvSpPr/>
          <p:nvPr/>
        </p:nvSpPr>
        <p:spPr>
          <a:xfrm>
            <a:off x="377541" y="1582880"/>
            <a:ext cx="4272459" cy="857708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t"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00b0f0"/>
                </a:solidFill>
              </a:rPr>
              <a:t>TreasureHunt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b0f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보물 찾기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2"/>
          <a:srcRect r="10610"/>
          <a:stretch>
            <a:fillRect/>
          </a:stretch>
        </p:blipFill>
        <p:spPr>
          <a:xfrm>
            <a:off x="5808884" y="2529529"/>
            <a:ext cx="5681322" cy="3760610"/>
          </a:xfrm>
          <a:prstGeom prst="rect">
            <a:avLst/>
          </a:prstGeom>
        </p:spPr>
      </p:pic>
      <p:sp>
        <p:nvSpPr>
          <p:cNvPr id="113" name=""/>
          <p:cNvSpPr txBox="1"/>
          <p:nvPr/>
        </p:nvSpPr>
        <p:spPr>
          <a:xfrm>
            <a:off x="5808266" y="1638497"/>
            <a:ext cx="4474765" cy="7217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오류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/>
              <a:t>■와</a:t>
            </a:r>
            <a:r>
              <a:rPr lang="en-US" altLang="ko-KR" sz="1400"/>
              <a:t> </a:t>
            </a:r>
            <a:r>
              <a:rPr lang="ko-KR" altLang="en-US" sz="1400"/>
              <a:t>□의</a:t>
            </a:r>
            <a:r>
              <a:rPr lang="en-US" altLang="ko-KR" sz="1400"/>
              <a:t> </a:t>
            </a:r>
            <a:r>
              <a:rPr lang="ko-KR" altLang="en-US" sz="1400"/>
              <a:t>위치가 틀어짐</a:t>
            </a:r>
            <a:endParaRPr lang="ko-KR" altLang="en-US" sz="1400"/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해결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/>
              <a:t>■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위치를 수정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basic_map(void);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609" y="2507607"/>
            <a:ext cx="5105842" cy="37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업그레이드 한 프로그램</a:t>
            </a:r>
            <a:r>
              <a:rPr lang="en-US" altLang="ko-KR" sz="3200" b="1" i="1" kern="0">
                <a:solidFill>
                  <a:prstClr val="white"/>
                </a:solidFill>
              </a:rPr>
              <a:t> </a:t>
            </a:r>
            <a:endParaRPr lang="en-US" altLang="ko-KR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87462" y="135467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00b0f0"/>
                </a:solidFill>
              </a:rPr>
              <a:t>Mine Sweeper</a:t>
            </a:r>
            <a:endParaRPr lang="en-US" altLang="ko-KR" sz="1400" b="1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>
                <a:solidFill>
                  <a:schemeClr val="tx1"/>
                </a:solidFill>
              </a:rPr>
              <a:t>지뢰 찾기</a:t>
            </a:r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505449" y="2562819"/>
            <a:ext cx="6002736" cy="9555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세부 기능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start_display(void)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시작화면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게임 타이틀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 게임 타이틀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 룰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 맵 예시 표시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2c7f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506244" y="1356716"/>
            <a:ext cx="4474765" cy="9750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게임 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지뢰를 피해 칸을 선택하고 지뢰 위치의 힌트를 얻어서 지뢰를 선택하지 않고 나머지 모든 칸을 선택한다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지뢰를 선택하면 게임이 종료된다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6721" y="2353652"/>
            <a:ext cx="4290431" cy="3063505"/>
          </a:xfrm>
          <a:prstGeom prst="rect">
            <a:avLst/>
          </a:prstGeom>
        </p:spPr>
      </p:pic>
      <p:sp>
        <p:nvSpPr>
          <p:cNvPr id="113" name=""/>
          <p:cNvSpPr txBox="1"/>
          <p:nvPr/>
        </p:nvSpPr>
        <p:spPr>
          <a:xfrm>
            <a:off x="5531245" y="3623269"/>
            <a:ext cx="6289280" cy="17088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void setColor(unsigned short text)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#include &lt;Windows.h&gt;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void textcolor(int colorNum) {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SetConsoleTextAttribute(GetStdHandle(STD_OUTPUT_HANDLE), colorNum);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화면의 일부 텍스트만 색을 바꾸기 위해 사용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634" y="5587634"/>
            <a:ext cx="5339979" cy="1049757"/>
          </a:xfrm>
          <a:prstGeom prst="rect">
            <a:avLst/>
          </a:prstGeom>
        </p:spPr>
      </p:pic>
      <p:pic>
        <p:nvPicPr>
          <p:cNvPr id="1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6676" y="5594975"/>
            <a:ext cx="6356614" cy="1050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업그레이드 한 프로그램</a:t>
            </a:r>
            <a:r>
              <a:rPr lang="en-US" altLang="ko-KR" sz="3200" b="1" i="1" kern="0">
                <a:solidFill>
                  <a:prstClr val="white"/>
                </a:solidFill>
              </a:rPr>
              <a:t> </a:t>
            </a:r>
            <a:endParaRPr lang="en-US" altLang="ko-KR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"/>
          <p:cNvSpPr txBox="1"/>
          <p:nvPr/>
        </p:nvSpPr>
        <p:spPr>
          <a:xfrm>
            <a:off x="8820149" y="1301152"/>
            <a:ext cx="3363518" cy="18306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세부 기능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int select_display(void)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숫자를 입력 받아 난이도 선택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int* level_setting(int level)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난이도에 따라 달라지는 정보 전달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초급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9X9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맵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지뢰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중급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16X16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맵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지뢰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40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고급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30X16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맵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지뢰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99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588" y="1272245"/>
            <a:ext cx="3670594" cy="2542120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3"/>
          <a:srcRect r="4610"/>
          <a:stretch>
            <a:fillRect/>
          </a:stretch>
        </p:blipFill>
        <p:spPr>
          <a:xfrm>
            <a:off x="4695312" y="1259458"/>
            <a:ext cx="3954305" cy="2547367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4526" y="3914806"/>
            <a:ext cx="3665736" cy="2502890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88681" y="3927833"/>
            <a:ext cx="5917406" cy="2504072"/>
          </a:xfrm>
          <a:prstGeom prst="rect">
            <a:avLst/>
          </a:prstGeom>
        </p:spPr>
      </p:pic>
      <p:sp>
        <p:nvSpPr>
          <p:cNvPr id="114" name=""/>
          <p:cNvSpPr txBox="1"/>
          <p:nvPr/>
        </p:nvSpPr>
        <p:spPr>
          <a:xfrm>
            <a:off x="388936" y="6479977"/>
            <a:ext cx="3442890" cy="2713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*</a:t>
            </a:r>
            <a:r>
              <a:rPr lang="ko-KR" altLang="en-US" sz="1200"/>
              <a:t>이후 설명은 초급 맵으로 진행됩니다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업그레이드 한 프로그램</a:t>
            </a:r>
            <a:r>
              <a:rPr lang="en-US" altLang="ko-KR" sz="3200" b="1" i="1" kern="0">
                <a:solidFill>
                  <a:prstClr val="white"/>
                </a:solidFill>
              </a:rPr>
              <a:t> </a:t>
            </a:r>
            <a:endParaRPr lang="en-US" altLang="ko-KR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"/>
          <p:cNvSpPr txBox="1"/>
          <p:nvPr/>
        </p:nvSpPr>
        <p:spPr>
          <a:xfrm>
            <a:off x="5003798" y="1519435"/>
            <a:ext cx="6002736" cy="26315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세부 기능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basic_map(int* level)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난이도에 따른 </a:t>
            </a:r>
            <a:r>
              <a:rPr lang="ko-KR" altLang="en-US" sz="1400"/>
              <a:t>■로 구성된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기본 맵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 맵의 사이즈가 고정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move_arrow_key(char key, int *x1, int *y1, int x_b, int y_b)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방향키를 이용하여 ○ 이동하기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 이동하는 커서를 볼 수 없음 맵을 통해 이동을 유추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2c7f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int*** make_map(int* level)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난이도를 받아 맵 정보를 저장하는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차원 배열 생성 및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으로 초기화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지뢰를 랜덤한 위치에 생성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지뢰가 주변에 존재함을 알리는 숫자 설정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 지뢰를 랜덤 생성하여 지뢰의 좌표만 저장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2c7f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884" y="1521423"/>
            <a:ext cx="4153260" cy="2644369"/>
          </a:xfrm>
          <a:prstGeom prst="rect">
            <a:avLst/>
          </a:prstGeom>
        </p:spPr>
      </p:pic>
      <p:sp>
        <p:nvSpPr>
          <p:cNvPr id="113" name=""/>
          <p:cNvSpPr txBox="1"/>
          <p:nvPr/>
        </p:nvSpPr>
        <p:spPr>
          <a:xfrm>
            <a:off x="365916" y="4447974"/>
            <a:ext cx="6002735" cy="1608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in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t*** make_map(int* level)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난이도에 맞는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차원 배열을 생성하고 맵 정보를 설정해서 리턴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차원 배열을 전달하기 위해 동적할당을 사용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matrix[x][y][0] : 0~8-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주변에 있는 지뢰 개수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matrix[x][y][1]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0-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선택되지 않음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선택됨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깃발 설치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난수를 생성해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srand(time(NULL));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지뢰의 위치를 설정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34012" y="4438497"/>
            <a:ext cx="1959676" cy="1959676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4390622"/>
            <a:ext cx="3505503" cy="196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업그레이드 한 프로그램</a:t>
            </a:r>
            <a:r>
              <a:rPr lang="en-US" altLang="ko-KR" sz="3200" b="1" i="1" kern="0">
                <a:solidFill>
                  <a:prstClr val="white"/>
                </a:solidFill>
              </a:rPr>
              <a:t> </a:t>
            </a:r>
            <a:endParaRPr lang="en-US" altLang="ko-KR" sz="3200" b="1" i="1" kern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"/>
          <p:cNvSpPr txBox="1"/>
          <p:nvPr/>
        </p:nvSpPr>
        <p:spPr>
          <a:xfrm>
            <a:off x="5976142" y="1430136"/>
            <a:ext cx="6002736" cy="371145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세부 기능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int calc_frequency(int octave, int inx)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○가 이동할때 소리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파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를 출력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display_map(int*** matrix, int* level)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업데이트 한 맵 정보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숫자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▷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를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주변에 지뢰 없음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숫자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주변에 있는 지뢰의 개수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▷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깃발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 지뢰와 이동한 칸 표시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game_control(int*** matrix, int* level)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남은 지뢰 개수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게임 방법 출력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z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로 칸 선택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로 깃발 설치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 이동시 자동으로 맵 업데이트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400" b="1" i="1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void show_mine(int*** matrix, int* level)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지뢰를 선택하면 모든 지뢰의 위치 공개하기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3508" y="1469589"/>
            <a:ext cx="4419983" cy="2728196"/>
          </a:xfrm>
          <a:prstGeom prst="rect">
            <a:avLst/>
          </a:prstGeom>
        </p:spPr>
      </p:pic>
      <p:sp>
        <p:nvSpPr>
          <p:cNvPr id="114" name=""/>
          <p:cNvSpPr txBox="1"/>
          <p:nvPr/>
        </p:nvSpPr>
        <p:spPr>
          <a:xfrm>
            <a:off x="381789" y="4486467"/>
            <a:ext cx="6289281" cy="20366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설명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1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sleep(3);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 main() {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printf("프로그램 시작\n");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sleep(3);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printf("5초 후에 다시 시작\n");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return 0;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sleep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이용하여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초간 지뢰의 위치를 보여주고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gameover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시킨다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602</ep:Words>
  <ep:PresentationFormat>와이드스크린</ep:PresentationFormat>
  <ep:Paragraphs>149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6_Office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2020-08-11T03:52:27.000</dcterms:created>
  <dc:creator>조현석</dc:creator>
  <cp:lastModifiedBy>pc</cp:lastModifiedBy>
  <dcterms:modified xsi:type="dcterms:W3CDTF">2023-10-10T20:44:35.854</dcterms:modified>
  <cp:revision>86</cp:revision>
  <dc:title>PowerPoint 프레젠테이션</dc:title>
  <cp:version/>
</cp:coreProperties>
</file>