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84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70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9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3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9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5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7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3461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8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19.png"  /><Relationship Id="rId7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1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3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3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Relationship Id="rId6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3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23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41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51.png"  /><Relationship Id="rId4" Type="http://schemas.openxmlformats.org/officeDocument/2006/relationships/image" Target="../media/image46.png"  /><Relationship Id="rId5" Type="http://schemas.openxmlformats.org/officeDocument/2006/relationships/image" Target="../media/image52.png"  /><Relationship Id="rId6" Type="http://schemas.openxmlformats.org/officeDocument/2006/relationships/image" Target="../media/image5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6.png"  /><Relationship Id="rId4" Type="http://schemas.openxmlformats.org/officeDocument/2006/relationships/image" Target="../media/image54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seo6285.tistory.com/212" TargetMode="External" /><Relationship Id="rId3" Type="http://schemas.openxmlformats.org/officeDocument/2006/relationships/hyperlink" Target="https://kenney.nl/games" TargetMode="External" /><Relationship Id="rId4" Type="http://schemas.openxmlformats.org/officeDocument/2006/relationships/hyperlink" Target="https://www.w3schools.com/graphics/game_intro.asp" TargetMode="External" /><Relationship Id="rId5" Type="http://schemas.openxmlformats.org/officeDocument/2006/relationships/hyperlink" Target="https://chat.openai.com/" TargetMode="External" /><Relationship Id="rId6" Type="http://schemas.openxmlformats.org/officeDocument/2006/relationships/image" Target="../media/image5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15.png"  /><Relationship Id="rId4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513438"/>
            <a:ext cx="5938160" cy="904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TAPPY PLANE </a:t>
            </a:r>
            <a:endParaRPr lang="en-US" altLang="ko-KR" sz="3600" b="1" i="1" kern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 flipV="1">
            <a:off x="7971842" y="3006207"/>
            <a:ext cx="4220158" cy="19439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rot="10800000" flipV="1">
            <a:off x="3814" y="3025645"/>
            <a:ext cx="4342696" cy="21143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31"/>
          <p:cNvSpPr txBox="1"/>
          <p:nvPr/>
        </p:nvSpPr>
        <p:spPr>
          <a:xfrm>
            <a:off x="9145149" y="5472357"/>
            <a:ext cx="2775259" cy="112656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소프트웨어학과</a:t>
            </a:r>
            <a:endPara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2021763013</a:t>
            </a:r>
            <a:r>
              <a: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김민영</a:t>
            </a:r>
            <a:endPara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2023.11.15(</a:t>
            </a:r>
            <a:r>
              <a: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수</a:t>
            </a:r>
            <a:r>
              <a:rPr xmlns:mc="http://schemas.openxmlformats.org/markup-compatibility/2006" xmlns:hp="http://schemas.haansoft.com/office/presentation/8.0" kumimoji="0" lang="en-US" altLang="ko-KR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700" i="1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게임프로그래밍</a:t>
            </a:r>
            <a:endParaRPr xmlns:mc="http://schemas.openxmlformats.org/markup-compatibility/2006" xmlns:hp="http://schemas.haansoft.com/office/presentation/8.0" kumimoji="0" lang="ko-KR" altLang="en-US" sz="1700" i="1" u="none" strike="noStrike" kern="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Game Intro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5814" y="1778476"/>
            <a:ext cx="2156646" cy="365791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4"/>
          <a:srcRect b="39010"/>
          <a:stretch>
            <a:fillRect/>
          </a:stretch>
        </p:blipFill>
        <p:spPr>
          <a:xfrm>
            <a:off x="4754639" y="2320194"/>
            <a:ext cx="5540220" cy="1352586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59714" y="3851926"/>
            <a:ext cx="5082980" cy="144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2" name=""/>
          <p:cNvPicPr>
            <a:picLocks noChangeAspect="1"/>
          </p:cNvPicPr>
          <p:nvPr/>
        </p:nvPicPr>
        <p:blipFill rotWithShape="1">
          <a:blip r:embed="rId3"/>
          <a:srcRect b="91600"/>
          <a:stretch>
            <a:fillRect/>
          </a:stretch>
        </p:blipFill>
        <p:spPr>
          <a:xfrm>
            <a:off x="4775829" y="1727311"/>
            <a:ext cx="5502116" cy="186260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6500" y="2915440"/>
            <a:ext cx="5502116" cy="1493649"/>
          </a:xfrm>
          <a:prstGeom prst="rect">
            <a:avLst/>
          </a:prstGeom>
        </p:spPr>
      </p:pic>
      <p:pic>
        <p:nvPicPr>
          <p:cNvPr id="104" name=""/>
          <p:cNvPicPr>
            <a:picLocks noChangeAspect="1"/>
          </p:cNvPicPr>
          <p:nvPr/>
        </p:nvPicPr>
        <p:blipFill rotWithShape="1">
          <a:blip r:embed="rId5"/>
          <a:srcRect b="94570"/>
          <a:stretch>
            <a:fillRect/>
          </a:stretch>
        </p:blipFill>
        <p:spPr>
          <a:xfrm>
            <a:off x="4762240" y="4538108"/>
            <a:ext cx="5121084" cy="182471"/>
          </a:xfrm>
          <a:prstGeom prst="rect">
            <a:avLst/>
          </a:prstGeom>
        </p:spPr>
      </p:pic>
      <p:pic>
        <p:nvPicPr>
          <p:cNvPr id="105" name=""/>
          <p:cNvPicPr>
            <a:picLocks noChangeAspect="1"/>
          </p:cNvPicPr>
          <p:nvPr/>
        </p:nvPicPr>
        <p:blipFill rotWithShape="1">
          <a:blip r:embed="rId6"/>
          <a:srcRect t="59610"/>
          <a:stretch>
            <a:fillRect/>
          </a:stretch>
        </p:blipFill>
        <p:spPr>
          <a:xfrm>
            <a:off x="4773108" y="1938027"/>
            <a:ext cx="5502116" cy="895775"/>
          </a:xfrm>
          <a:prstGeom prst="rect">
            <a:avLst/>
          </a:prstGeom>
        </p:spPr>
      </p:pic>
      <p:pic>
        <p:nvPicPr>
          <p:cNvPr id="106" name=""/>
          <p:cNvPicPr>
            <a:picLocks noChangeAspect="1"/>
          </p:cNvPicPr>
          <p:nvPr/>
        </p:nvPicPr>
        <p:blipFill rotWithShape="1">
          <a:blip r:embed="rId7"/>
          <a:srcRect t="43090"/>
          <a:stretch>
            <a:fillRect/>
          </a:stretch>
        </p:blipFill>
        <p:spPr>
          <a:xfrm>
            <a:off x="4771570" y="4781094"/>
            <a:ext cx="5121084" cy="1912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정리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rcRect t="34160" b="44640"/>
          <a:stretch>
            <a:fillRect/>
          </a:stretch>
        </p:blipFill>
        <p:spPr>
          <a:xfrm>
            <a:off x="4700433" y="2592938"/>
            <a:ext cx="7219088" cy="2163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음악 및 소리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0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28443" y="1809040"/>
            <a:ext cx="3429297" cy="2034716"/>
          </a:xfrm>
          <a:prstGeom prst="rect">
            <a:avLst/>
          </a:prstGeom>
        </p:spPr>
      </p:pic>
      <p:pic>
        <p:nvPicPr>
          <p:cNvPr id="109" name=""/>
          <p:cNvPicPr>
            <a:picLocks noChangeAspect="1"/>
          </p:cNvPicPr>
          <p:nvPr/>
        </p:nvPicPr>
        <p:blipFill rotWithShape="1">
          <a:blip r:embed="rId5"/>
          <a:srcRect b="34870"/>
          <a:stretch>
            <a:fillRect/>
          </a:stretch>
        </p:blipFill>
        <p:spPr>
          <a:xfrm>
            <a:off x="8386374" y="1804252"/>
            <a:ext cx="1513311" cy="2015137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6"/>
          <a:srcRect t="40580"/>
          <a:stretch>
            <a:fillRect/>
          </a:stretch>
        </p:blipFill>
        <p:spPr>
          <a:xfrm>
            <a:off x="4825183" y="3989749"/>
            <a:ext cx="4182173" cy="355848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23452" y="4471908"/>
            <a:ext cx="2281747" cy="552885"/>
          </a:xfrm>
          <a:prstGeom prst="rect">
            <a:avLst/>
          </a:prstGeom>
        </p:spPr>
      </p:pic>
      <p:sp>
        <p:nvSpPr>
          <p:cNvPr id="113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Gravity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53120" y="4265539"/>
            <a:ext cx="2796782" cy="640135"/>
          </a:xfrm>
          <a:prstGeom prst="rect">
            <a:avLst/>
          </a:prstGeom>
        </p:spPr>
      </p:pic>
      <p:pic>
        <p:nvPicPr>
          <p:cNvPr id="13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94724" y="5242001"/>
            <a:ext cx="6659644" cy="265123"/>
          </a:xfrm>
          <a:prstGeom prst="rect">
            <a:avLst/>
          </a:prstGeom>
        </p:spPr>
      </p:pic>
      <p:pic>
        <p:nvPicPr>
          <p:cNvPr id="13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29786" y="1915953"/>
            <a:ext cx="4709568" cy="2034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충돌 판정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63441" y="2055121"/>
            <a:ext cx="6980525" cy="2339542"/>
          </a:xfrm>
          <a:prstGeom prst="rect">
            <a:avLst/>
          </a:prstGeom>
        </p:spPr>
      </p:pic>
      <p:pic>
        <p:nvPicPr>
          <p:cNvPr id="1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64054" y="1771019"/>
            <a:ext cx="3596951" cy="205757"/>
          </a:xfrm>
          <a:prstGeom prst="rect">
            <a:avLst/>
          </a:prstGeom>
        </p:spPr>
      </p:pic>
      <p:pic>
        <p:nvPicPr>
          <p:cNvPr id="1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38069" y="4163431"/>
            <a:ext cx="3981371" cy="2443940"/>
          </a:xfrm>
          <a:prstGeom prst="rect">
            <a:avLst/>
          </a:prstGeom>
        </p:spPr>
      </p:pic>
      <p:sp>
        <p:nvSpPr>
          <p:cNvPr id="116" name=""/>
          <p:cNvSpPr/>
          <p:nvPr/>
        </p:nvSpPr>
        <p:spPr>
          <a:xfrm>
            <a:off x="5682926" y="4201497"/>
            <a:ext cx="252704" cy="738673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n w="9525">
                <a:solidFill>
                  <a:srgbClr val="008000"/>
                </a:solidFill>
              </a:ln>
            </a:endParaRPr>
          </a:p>
        </p:txBody>
      </p:sp>
      <p:sp>
        <p:nvSpPr>
          <p:cNvPr id="117" name=""/>
          <p:cNvSpPr/>
          <p:nvPr/>
        </p:nvSpPr>
        <p:spPr>
          <a:xfrm>
            <a:off x="7254357" y="5150886"/>
            <a:ext cx="77755" cy="1205204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rgbClr val="008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8000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8663667" y="4208105"/>
            <a:ext cx="204108" cy="738673"/>
          </a:xfrm>
          <a:prstGeom prst="rect">
            <a:avLst/>
          </a:prstGeom>
          <a:solidFill>
            <a:srgbClr val="008000">
              <a:alpha val="100000"/>
            </a:srgbClr>
          </a:solidFill>
          <a:ln w="12700" cap="flat" cmpd="sng" algn="ctr">
            <a:solidFill>
              <a:srgbClr val="008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ln w="9525">
                <a:solidFill>
                  <a:srgbClr val="008000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"/>
          <p:cNvSpPr/>
          <p:nvPr/>
        </p:nvSpPr>
        <p:spPr>
          <a:xfrm>
            <a:off x="5294151" y="6019216"/>
            <a:ext cx="272142" cy="2527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0" name=""/>
          <p:cNvSpPr/>
          <p:nvPr/>
        </p:nvSpPr>
        <p:spPr>
          <a:xfrm>
            <a:off x="6489636" y="5270823"/>
            <a:ext cx="106913" cy="12635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1" name=""/>
          <p:cNvSpPr/>
          <p:nvPr/>
        </p:nvSpPr>
        <p:spPr>
          <a:xfrm>
            <a:off x="7937436" y="5089848"/>
            <a:ext cx="106913" cy="126352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ffff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점수 시스템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39059" y="2133487"/>
            <a:ext cx="4282811" cy="2591024"/>
          </a:xfrm>
          <a:prstGeom prst="rect">
            <a:avLst/>
          </a:prstGeom>
        </p:spPr>
      </p:pic>
      <p:pic>
        <p:nvPicPr>
          <p:cNvPr id="1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42116" y="1726619"/>
            <a:ext cx="1905165" cy="236240"/>
          </a:xfrm>
          <a:prstGeom prst="rect">
            <a:avLst/>
          </a:prstGeom>
        </p:spPr>
      </p:pic>
      <p:pic>
        <p:nvPicPr>
          <p:cNvPr id="1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40629" y="4920487"/>
            <a:ext cx="2141405" cy="243861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855742" y="5289824"/>
            <a:ext cx="2385266" cy="243861"/>
          </a:xfrm>
          <a:prstGeom prst="rect">
            <a:avLst/>
          </a:prstGeom>
        </p:spPr>
      </p:pic>
      <p:sp>
        <p:nvSpPr>
          <p:cNvPr id="130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레벨 설정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71207" y="1710582"/>
            <a:ext cx="5001680" cy="2280486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63769" y="4021902"/>
            <a:ext cx="6629974" cy="1341236"/>
          </a:xfrm>
          <a:prstGeom prst="rect">
            <a:avLst/>
          </a:prstGeom>
        </p:spPr>
      </p:pic>
      <p:pic>
        <p:nvPicPr>
          <p:cNvPr id="124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57535" y="5392885"/>
            <a:ext cx="3337849" cy="1204064"/>
          </a:xfrm>
          <a:prstGeom prst="rect">
            <a:avLst/>
          </a:prstGeom>
        </p:spPr>
      </p:pic>
      <p:pic>
        <p:nvPicPr>
          <p:cNvPr id="12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37873" y="6152780"/>
            <a:ext cx="3962743" cy="441998"/>
          </a:xfrm>
          <a:prstGeom prst="rect">
            <a:avLst/>
          </a:prstGeom>
        </p:spPr>
      </p:pic>
      <p:sp>
        <p:nvSpPr>
          <p:cNvPr id="126" name="직사각형 13"/>
          <p:cNvSpPr/>
          <p:nvPr/>
        </p:nvSpPr>
        <p:spPr>
          <a:xfrm>
            <a:off x="315926" y="4424347"/>
            <a:ext cx="3848818" cy="201264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음악 및 소리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중력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충돌 판정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점수 시스템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레벨 설정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레벨별 플레이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336" y="1720994"/>
            <a:ext cx="3763182" cy="2350977"/>
          </a:xfrm>
          <a:prstGeom prst="rect">
            <a:avLst/>
          </a:prstGeom>
        </p:spPr>
      </p:pic>
      <p:pic>
        <p:nvPicPr>
          <p:cNvPr id="10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5874" y="4176261"/>
            <a:ext cx="3767545" cy="2347062"/>
          </a:xfrm>
          <a:prstGeom prst="rect">
            <a:avLst/>
          </a:prstGeom>
        </p:spPr>
      </p:pic>
      <p:pic>
        <p:nvPicPr>
          <p:cNvPr id="10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67282" y="1693032"/>
            <a:ext cx="3812555" cy="2369966"/>
          </a:xfrm>
          <a:prstGeom prst="rect">
            <a:avLst/>
          </a:prstGeom>
        </p:spPr>
      </p:pic>
      <p:pic>
        <p:nvPicPr>
          <p:cNvPr id="1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88434" y="4155564"/>
            <a:ext cx="3779122" cy="2381420"/>
          </a:xfrm>
          <a:prstGeom prst="rect">
            <a:avLst/>
          </a:prstGeom>
        </p:spPr>
      </p:pic>
      <p:pic>
        <p:nvPicPr>
          <p:cNvPr id="11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83064" y="1708667"/>
            <a:ext cx="3793165" cy="2369699"/>
          </a:xfrm>
          <a:prstGeom prst="rect">
            <a:avLst/>
          </a:prstGeom>
        </p:spPr>
      </p:pic>
      <p:pic>
        <p:nvPicPr>
          <p:cNvPr id="113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64290" y="4155860"/>
            <a:ext cx="3802399" cy="2369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종료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7267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Over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Restart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Game Over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435" y="1795012"/>
            <a:ext cx="3981371" cy="2443940"/>
          </a:xfrm>
          <a:prstGeom prst="rect">
            <a:avLst/>
          </a:prstGeom>
        </p:spPr>
      </p:pic>
      <p:pic>
        <p:nvPicPr>
          <p:cNvPr id="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9072" y="1741757"/>
            <a:ext cx="4034184" cy="2520820"/>
          </a:xfrm>
          <a:prstGeom prst="rect">
            <a:avLst/>
          </a:prstGeom>
        </p:spPr>
      </p:pic>
      <p:pic>
        <p:nvPicPr>
          <p:cNvPr id="12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99752" y="1686497"/>
            <a:ext cx="5197290" cy="2027095"/>
          </a:xfrm>
          <a:prstGeom prst="rect">
            <a:avLst/>
          </a:prstGeom>
        </p:spPr>
      </p:pic>
      <p:pic>
        <p:nvPicPr>
          <p:cNvPr id="12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96392" y="3777410"/>
            <a:ext cx="1996613" cy="236240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798510" y="4028076"/>
            <a:ext cx="3353090" cy="609652"/>
          </a:xfrm>
          <a:prstGeom prst="rect">
            <a:avLst/>
          </a:prstGeom>
        </p:spPr>
      </p:pic>
      <p:pic>
        <p:nvPicPr>
          <p:cNvPr id="130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801653" y="4705089"/>
            <a:ext cx="6902935" cy="1853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00 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목차</a:t>
            </a: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flipH="1">
            <a:off x="5023304" y="2333625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flipH="1">
            <a:off x="8465004" y="2333625"/>
            <a:ext cx="2247446" cy="2552700"/>
          </a:xfrm>
          <a:prstGeom prst="rect">
            <a:avLst/>
          </a:prstGeom>
          <a:noFill/>
          <a:ln>
            <a:solidFill>
              <a:srgbClr val="39bd3d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23304" y="4454525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white"/>
                </a:solidFill>
              </a:rPr>
              <a:t>업그레이드한 게임 소개</a:t>
            </a:r>
            <a:endParaRPr lang="ko-KR" altLang="en-US" sz="1500" b="1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465004" y="4454525"/>
            <a:ext cx="2247446" cy="431800"/>
          </a:xfrm>
          <a:prstGeom prst="rect">
            <a:avLst/>
          </a:prstGeom>
          <a:solidFill>
            <a:srgbClr val="39bd3d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500" b="1">
                <a:solidFill>
                  <a:prstClr val="white"/>
                </a:solidFill>
              </a:rPr>
              <a:t>업그레이드한 기능 소개</a:t>
            </a:r>
            <a:endParaRPr lang="ko-KR" altLang="en-US" sz="1500" b="1">
              <a:solidFill>
                <a:prstClr val="white"/>
              </a:solidFill>
            </a:endParaRPr>
          </a:p>
        </p:txBody>
      </p:sp>
      <p:sp>
        <p:nvSpPr>
          <p:cNvPr id="98" name="직사각형 59"/>
          <p:cNvSpPr/>
          <p:nvPr/>
        </p:nvSpPr>
        <p:spPr>
          <a:xfrm flipH="1">
            <a:off x="1696164" y="2359674"/>
            <a:ext cx="2247446" cy="2552700"/>
          </a:xfrm>
          <a:prstGeom prst="rect">
            <a:avLst/>
          </a:prstGeom>
          <a:noFill/>
          <a:ln w="12700" cap="flat" cmpd="sng" algn="ctr">
            <a:solidFill>
              <a:srgbClr val="39bd3d">
                <a:alpha val="100000"/>
              </a:srgbClr>
            </a:solidFill>
            <a:prstDash val="solid"/>
            <a:miter/>
          </a:ln>
          <a:effectLst>
            <a:outerShdw blurRad="965200" sx="85000" sy="85000" algn="ctr" rotWithShape="0">
              <a:srgbClr val="000000">
                <a:alpha val="298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직사각형 78"/>
          <p:cNvSpPr/>
          <p:nvPr/>
        </p:nvSpPr>
        <p:spPr>
          <a:xfrm>
            <a:off x="1676725" y="4461135"/>
            <a:ext cx="2247446" cy="431800"/>
          </a:xfrm>
          <a:prstGeom prst="rect">
            <a:avLst/>
          </a:prstGeom>
          <a:solidFill>
            <a:srgbClr val="39bd3d">
              <a:alpha val="4784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업그레이드한 게임 소개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2272" y="2522867"/>
            <a:ext cx="2235250" cy="1812266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93280" y="2671465"/>
            <a:ext cx="2281639" cy="1422352"/>
          </a:xfrm>
          <a:prstGeom prst="rect">
            <a:avLst/>
          </a:prstGeom>
        </p:spPr>
      </p:pic>
      <p:pic>
        <p:nvPicPr>
          <p:cNvPr id="10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40790" y="2655538"/>
            <a:ext cx="2339956" cy="1456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재시작</a:t>
            </a: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7267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Over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Restart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Restart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801" y="2627769"/>
            <a:ext cx="2572176" cy="1578914"/>
          </a:xfrm>
          <a:prstGeom prst="rect">
            <a:avLst/>
          </a:prstGeom>
        </p:spPr>
      </p:pic>
      <p:pic>
        <p:nvPicPr>
          <p:cNvPr id="1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85678" y="1743470"/>
            <a:ext cx="5044877" cy="746824"/>
          </a:xfrm>
          <a:prstGeom prst="rect">
            <a:avLst/>
          </a:prstGeom>
        </p:spPr>
      </p:pic>
      <p:pic>
        <p:nvPicPr>
          <p:cNvPr id="1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6243" y="1651172"/>
            <a:ext cx="2556837" cy="1597677"/>
          </a:xfrm>
          <a:prstGeom prst="rect">
            <a:avLst/>
          </a:prstGeom>
        </p:spPr>
      </p:pic>
      <p:pic>
        <p:nvPicPr>
          <p:cNvPr id="13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99615" y="2641952"/>
            <a:ext cx="6416596" cy="213378"/>
          </a:xfrm>
          <a:prstGeom prst="rect">
            <a:avLst/>
          </a:prstGeom>
        </p:spPr>
      </p:pic>
      <p:pic>
        <p:nvPicPr>
          <p:cNvPr id="13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897131" y="2971556"/>
            <a:ext cx="2728196" cy="20423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플레이 화면</a:t>
            </a: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재시작</a:t>
            </a: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7267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Over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Restart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정리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801" y="2627769"/>
            <a:ext cx="2572176" cy="1578914"/>
          </a:xfrm>
          <a:prstGeom prst="rect">
            <a:avLst/>
          </a:prstGeom>
        </p:spPr>
      </p:pic>
      <p:pic>
        <p:nvPicPr>
          <p:cNvPr id="1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243" y="1651172"/>
            <a:ext cx="2556837" cy="1597677"/>
          </a:xfrm>
          <a:prstGeom prst="rect">
            <a:avLst/>
          </a:prstGeom>
        </p:spPr>
      </p:pic>
      <p:pic>
        <p:nvPicPr>
          <p:cNvPr id="136" name=""/>
          <p:cNvPicPr>
            <a:picLocks noChangeAspect="1"/>
          </p:cNvPicPr>
          <p:nvPr/>
        </p:nvPicPr>
        <p:blipFill rotWithShape="1">
          <a:blip r:embed="rId4"/>
          <a:srcRect t="35430" b="33730"/>
          <a:stretch>
            <a:fillRect/>
          </a:stretch>
        </p:blipFill>
        <p:spPr>
          <a:xfrm>
            <a:off x="4729591" y="2041071"/>
            <a:ext cx="7326515" cy="3193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출처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228452" y="1246107"/>
            <a:ext cx="11012008" cy="13713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음원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2"/>
              </a:rPr>
              <a:t>https://seo6285.tistory.com/212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에셋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3"/>
              </a:rPr>
              <a:t>https://kenney.nl/games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소스 코드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4"/>
              </a:rPr>
              <a:t>https://www.w3schools.com/graphics/game_intro.asp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ChatGPT :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  <a:hlinkClick r:id="rId5"/>
              </a:rPr>
              <a:t>https://chat.openai.com/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87551" y="2437959"/>
            <a:ext cx="7157356" cy="3995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기존 게임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4798" y="2304273"/>
            <a:ext cx="3644561" cy="2954888"/>
          </a:xfrm>
          <a:prstGeom prst="rect">
            <a:avLst/>
          </a:prstGeom>
        </p:spPr>
      </p:pic>
      <p:sp>
        <p:nvSpPr>
          <p:cNvPr id="86" name="직사각형 13"/>
          <p:cNvSpPr/>
          <p:nvPr/>
        </p:nvSpPr>
        <p:spPr>
          <a:xfrm>
            <a:off x="6814147" y="2321677"/>
            <a:ext cx="4247312" cy="4983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기존 게임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직사각형 13"/>
          <p:cNvSpPr/>
          <p:nvPr/>
        </p:nvSpPr>
        <p:spPr>
          <a:xfrm>
            <a:off x="6925112" y="2995599"/>
            <a:ext cx="4247312" cy="20151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게임 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빨간 네모를 조작하여 초록 네모 피하기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오래 버틸수록 점수가 오른다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조작 방법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UP, DOWN, LEFT, RIGHT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버튼으로 움직인다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기존 게임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234120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기존 게임 소스 코드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413" y="1788117"/>
            <a:ext cx="5023749" cy="4844107"/>
          </a:xfrm>
          <a:prstGeom prst="rect">
            <a:avLst/>
          </a:prstGeom>
        </p:spPr>
      </p:pic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30047" y="1789945"/>
            <a:ext cx="6056186" cy="4825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기존 게임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234120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기존 게임 소스 코드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rcRect r="17900"/>
          <a:stretch>
            <a:fillRect/>
          </a:stretch>
        </p:blipFill>
        <p:spPr>
          <a:xfrm>
            <a:off x="145063" y="2014510"/>
            <a:ext cx="5003234" cy="4082779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87007" y="2010983"/>
            <a:ext cx="6824018" cy="4065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게임 소개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437" y="1262315"/>
            <a:ext cx="4672608" cy="2912860"/>
          </a:xfrm>
          <a:prstGeom prst="rect">
            <a:avLst/>
          </a:prstGeom>
        </p:spPr>
      </p:pic>
      <p:pic>
        <p:nvPicPr>
          <p:cNvPr id="8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4973" y="3733117"/>
            <a:ext cx="4546256" cy="2829215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6814147" y="2321677"/>
            <a:ext cx="4247312" cy="4983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TAPPY PLANE</a:t>
            </a:r>
            <a:endParaRPr xmlns:mc="http://schemas.openxmlformats.org/markup-compatibility/2006" xmlns:hp="http://schemas.haansoft.com/office/presentation/8.0" kumimoji="0" lang="en-US" altLang="ko-KR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6925112" y="2995599"/>
            <a:ext cx="4247312" cy="20151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게임 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비행기를 조작하여 장애물 피하기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별을 먹어 점수를 얻는다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조작 방법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JUMP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를 눌러 비행기를 위로 띄운다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폰트</a:t>
            </a: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8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08719" y="1763520"/>
            <a:ext cx="3795476" cy="1305862"/>
          </a:xfrm>
          <a:prstGeom prst="rect">
            <a:avLst/>
          </a:prstGeom>
        </p:spPr>
      </p:pic>
      <p:pic>
        <p:nvPicPr>
          <p:cNvPr id="9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08005" y="3429000"/>
            <a:ext cx="3824222" cy="1086005"/>
          </a:xfrm>
          <a:prstGeom prst="rect">
            <a:avLst/>
          </a:prstGeom>
        </p:spPr>
      </p:pic>
      <p:pic>
        <p:nvPicPr>
          <p:cNvPr id="9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39343" y="4911542"/>
            <a:ext cx="6813220" cy="446420"/>
          </a:xfrm>
          <a:prstGeom prst="rect">
            <a:avLst/>
          </a:prstGeom>
        </p:spPr>
      </p:pic>
      <p:pic>
        <p:nvPicPr>
          <p:cNvPr id="92" name=""/>
          <p:cNvPicPr>
            <a:picLocks noChangeAspect="1"/>
          </p:cNvPicPr>
          <p:nvPr/>
        </p:nvPicPr>
        <p:blipFill rotWithShape="1">
          <a:blip r:embed="rId6"/>
          <a:srcRect l="13530" t="14730" r="13530" b="68240"/>
          <a:stretch>
            <a:fillRect/>
          </a:stretch>
        </p:blipFill>
        <p:spPr>
          <a:xfrm>
            <a:off x="4864596" y="5751932"/>
            <a:ext cx="2932837" cy="426959"/>
          </a:xfrm>
          <a:prstGeom prst="rect">
            <a:avLst/>
          </a:prstGeom>
        </p:spPr>
      </p:pic>
      <p:sp>
        <p:nvSpPr>
          <p:cNvPr id="93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이미지 삽입</a:t>
            </a:r>
            <a:endParaRPr xmlns:mc="http://schemas.openxmlformats.org/markup-compatibility/2006" xmlns:hp="http://schemas.haansoft.com/office/presentation/8.0" kumimoji="0" lang="ko-KR" altLang="en-US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9365" y="1745650"/>
            <a:ext cx="5338623" cy="2494124"/>
          </a:xfrm>
          <a:prstGeom prst="rect">
            <a:avLst/>
          </a:prstGeom>
        </p:spPr>
      </p:pic>
      <p:pic>
        <p:nvPicPr>
          <p:cNvPr id="9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8895" y="4400775"/>
            <a:ext cx="7026249" cy="175275"/>
          </a:xfrm>
          <a:prstGeom prst="rect">
            <a:avLst/>
          </a:prstGeom>
        </p:spPr>
      </p:pic>
      <p:pic>
        <p:nvPicPr>
          <p:cNvPr id="9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89824" y="4928118"/>
            <a:ext cx="2412351" cy="1447410"/>
          </a:xfrm>
          <a:prstGeom prst="rect">
            <a:avLst/>
          </a:prstGeom>
        </p:spPr>
      </p:pic>
      <p:pic>
        <p:nvPicPr>
          <p:cNvPr id="96" name=""/>
          <p:cNvPicPr>
            <a:picLocks noChangeAspect="1"/>
          </p:cNvPicPr>
          <p:nvPr/>
        </p:nvPicPr>
        <p:blipFill rotWithShape="1">
          <a:blip r:embed="rId6"/>
          <a:srcRect b="19160"/>
          <a:stretch>
            <a:fillRect/>
          </a:stretch>
        </p:blipFill>
        <p:spPr>
          <a:xfrm>
            <a:off x="10291374" y="1755655"/>
            <a:ext cx="1513311" cy="2501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업그레이드한 기능</a:t>
            </a:r>
            <a:endParaRPr lang="ko-KR" altLang="en-US" sz="24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99" y="1758004"/>
            <a:ext cx="4021409" cy="2506908"/>
          </a:xfrm>
          <a:prstGeom prst="rect">
            <a:avLst/>
          </a:prstGeom>
        </p:spPr>
      </p:pic>
      <p:sp>
        <p:nvSpPr>
          <p:cNvPr id="85" name="직사각형 13"/>
          <p:cNvSpPr/>
          <p:nvPr/>
        </p:nvSpPr>
        <p:spPr>
          <a:xfrm>
            <a:off x="204963" y="1165070"/>
            <a:ext cx="4247312" cy="4999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시작 화면</a:t>
            </a:r>
            <a:endParaRPr xmlns:mc="http://schemas.openxmlformats.org/markup-compatibility/2006" xmlns:hp="http://schemas.haansoft.com/office/presentation/8.0" kumimoji="0" lang="ko-KR" altLang="en-US" b="1" i="0" u="sng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13"/>
          <p:cNvSpPr/>
          <p:nvPr/>
        </p:nvSpPr>
        <p:spPr>
          <a:xfrm>
            <a:off x="315926" y="4424347"/>
            <a:ext cx="3848818" cy="16887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폰트 변경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이미지 삽입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 Game Intro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*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404040"/>
                </a:solidFill>
                <a:latin typeface="맑은 고딕"/>
                <a:ea typeface="맑은 고딕"/>
                <a:cs typeface="맑은 고딕"/>
              </a:rPr>
              <a:t>Game Start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40404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/>
          <p:nvPr/>
        </p:nvCxnSpPr>
        <p:spPr>
          <a:xfrm rot="16200000" flipH="1">
            <a:off x="1848632" y="3856656"/>
            <a:ext cx="5384541" cy="4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13"/>
          <p:cNvSpPr/>
          <p:nvPr/>
        </p:nvSpPr>
        <p:spPr>
          <a:xfrm>
            <a:off x="4760246" y="1132801"/>
            <a:ext cx="4247312" cy="500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sz="1800" b="1" i="0" u="sng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44621" y="1728676"/>
            <a:ext cx="6934801" cy="1204064"/>
          </a:xfrm>
          <a:prstGeom prst="rect">
            <a:avLst/>
          </a:prstGeom>
        </p:spPr>
      </p:pic>
      <p:pic>
        <p:nvPicPr>
          <p:cNvPr id="98" name=""/>
          <p:cNvPicPr>
            <a:picLocks noChangeAspect="1"/>
          </p:cNvPicPr>
          <p:nvPr/>
        </p:nvPicPr>
        <p:blipFill rotWithShape="1">
          <a:blip r:embed="rId4"/>
          <a:srcRect t="87620"/>
          <a:stretch>
            <a:fillRect/>
          </a:stretch>
        </p:blipFill>
        <p:spPr>
          <a:xfrm>
            <a:off x="4806282" y="3118672"/>
            <a:ext cx="4021409" cy="310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373</ep:Words>
  <ep:PresentationFormat>와이드스크린</ep:PresentationFormat>
  <ep:Paragraphs>137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2020-05-19T03:44:03.000</dcterms:created>
  <dc:creator>조현석</dc:creator>
  <cp:lastModifiedBy>pc</cp:lastModifiedBy>
  <dcterms:modified xsi:type="dcterms:W3CDTF">2023-11-15T06:50:56.777</dcterms:modified>
  <cp:revision>32</cp:revision>
  <dc:title>PowerPoint 프레젠테이션</dc:title>
  <cp:version/>
</cp:coreProperties>
</file>