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85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7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6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3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5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5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5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3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5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6744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5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hyperlink" Target="https://github.com/partha7278/GeneralStore" TargetMode="External"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36c5f1"/>
            </a:gs>
            <a:gs pos="50000">
              <a:srgbClr val="e7edeb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276475" y="2803525"/>
            <a:ext cx="7639050" cy="12509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noFill/>
          </a:ln>
          <a:effectLst>
            <a:outerShdw blurRad="381000" dist="38100" dir="5400000" algn="t" rotWithShape="0">
              <a:srgbClr val="36c5f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i="1">
                <a:solidFill>
                  <a:srgbClr val="36c5f1"/>
                </a:solidFill>
              </a:rPr>
              <a:t>상점 관리 시스템</a:t>
            </a:r>
            <a:endParaRPr lang="en-US" altLang="ko-KR" sz="3600" b="1" i="1">
              <a:solidFill>
                <a:srgbClr val="36c5f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44009" y="5634223"/>
            <a:ext cx="1811655" cy="946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0">
              <a:defRPr/>
            </a:pPr>
            <a:r>
              <a:rPr lang="ko-KR" altLang="en-US" sz="1400" b="1" kern="0">
                <a:solidFill>
                  <a:schemeClr val="tx1"/>
                </a:solidFill>
              </a:rPr>
              <a:t>소프트웨어학과</a:t>
            </a:r>
            <a:endParaRPr lang="ko-KR" altLang="en-US" sz="1400" b="1" kern="0">
              <a:solidFill>
                <a:schemeClr val="tx1"/>
              </a:solidFill>
            </a:endParaRPr>
          </a:p>
          <a:p>
            <a:pPr algn="r" latinLnBrk="0">
              <a:defRPr/>
            </a:pPr>
            <a:r>
              <a:rPr lang="en-US" altLang="ko-KR" sz="1400" b="1" kern="0">
                <a:solidFill>
                  <a:schemeClr val="tx1"/>
                </a:solidFill>
              </a:rPr>
              <a:t>2021763013</a:t>
            </a:r>
            <a:r>
              <a:rPr lang="ko-KR" altLang="en-US" sz="1400" b="1" kern="0">
                <a:solidFill>
                  <a:schemeClr val="tx1"/>
                </a:solidFill>
              </a:rPr>
              <a:t> 김민영</a:t>
            </a:r>
            <a:endParaRPr lang="ko-KR" altLang="en-US" sz="1400" b="1" kern="0">
              <a:solidFill>
                <a:schemeClr val="tx1"/>
              </a:solidFill>
            </a:endParaRPr>
          </a:p>
          <a:p>
            <a:pPr algn="r" latinLnBrk="0">
              <a:defRPr/>
            </a:pPr>
            <a:r>
              <a:rPr lang="en-US" altLang="ko-KR" sz="1400" b="1" kern="0">
                <a:solidFill>
                  <a:schemeClr val="tx1"/>
                </a:solidFill>
              </a:rPr>
              <a:t>2023.06.12(</a:t>
            </a:r>
            <a:r>
              <a:rPr lang="ko-KR" altLang="en-US" sz="1400" b="1" kern="0">
                <a:solidFill>
                  <a:schemeClr val="tx1"/>
                </a:solidFill>
              </a:rPr>
              <a:t>월</a:t>
            </a:r>
            <a:r>
              <a:rPr lang="en-US" altLang="ko-KR" sz="1400" b="1" kern="0">
                <a:solidFill>
                  <a:schemeClr val="tx1"/>
                </a:solidFill>
              </a:rPr>
              <a:t>)</a:t>
            </a:r>
            <a:endParaRPr lang="en-US" altLang="ko-KR" sz="1400" b="1" kern="0">
              <a:solidFill>
                <a:schemeClr val="tx1"/>
              </a:solidFill>
            </a:endParaRPr>
          </a:p>
          <a:p>
            <a:pPr algn="r" latinLnBrk="0">
              <a:defRPr/>
            </a:pPr>
            <a:r>
              <a:rPr lang="ko-KR" altLang="en-US" sz="1400" b="1" kern="0">
                <a:solidFill>
                  <a:schemeClr val="tx1"/>
                </a:solidFill>
              </a:rPr>
              <a:t>객체지향프로그래밍</a:t>
            </a:r>
            <a:endParaRPr lang="ko-KR" altLang="en-US" sz="1400" b="1" ker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36c5f1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i="1">
                <a:solidFill>
                  <a:prstClr val="white"/>
                </a:solidFill>
              </a:rPr>
              <a:t>업그레이드한 기능</a:t>
            </a:r>
            <a:endParaRPr lang="ko-KR" altLang="en-US" sz="3600" b="1" i="1">
              <a:solidFill>
                <a:prstClr val="whit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3992" y="1924784"/>
            <a:ext cx="3635055" cy="3970364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58470" y="1732842"/>
            <a:ext cx="6424217" cy="5014394"/>
          </a:xfrm>
          <a:prstGeom prst="rect">
            <a:avLst/>
          </a:prstGeom>
        </p:spPr>
      </p:pic>
      <p:sp>
        <p:nvSpPr>
          <p:cNvPr id="37" name="직사각형 18"/>
          <p:cNvSpPr/>
          <p:nvPr/>
        </p:nvSpPr>
        <p:spPr>
          <a:xfrm>
            <a:off x="5475572" y="1195710"/>
            <a:ext cx="3084270" cy="4334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새로 추가한 기능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18"/>
          <p:cNvSpPr/>
          <p:nvPr/>
        </p:nvSpPr>
        <p:spPr>
          <a:xfrm>
            <a:off x="882821" y="1318307"/>
            <a:ext cx="3084270" cy="4334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새로 추가한 기능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36c5f1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i="1">
                <a:solidFill>
                  <a:prstClr val="white"/>
                </a:solidFill>
              </a:rPr>
              <a:t>업그레이드한 기능</a:t>
            </a:r>
            <a:endParaRPr lang="ko-KR" altLang="en-US" sz="3600" b="1" i="1">
              <a:solidFill>
                <a:prstClr val="whit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262" y="2060179"/>
            <a:ext cx="6111103" cy="4028339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4343" y="2062536"/>
            <a:ext cx="5055640" cy="3987210"/>
          </a:xfrm>
          <a:prstGeom prst="rect">
            <a:avLst/>
          </a:prstGeom>
        </p:spPr>
      </p:pic>
      <p:sp>
        <p:nvSpPr>
          <p:cNvPr id="37" name="직사각형 18"/>
          <p:cNvSpPr/>
          <p:nvPr/>
        </p:nvSpPr>
        <p:spPr>
          <a:xfrm>
            <a:off x="279257" y="1431475"/>
            <a:ext cx="3084270" cy="4335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기존 기능에서 확장한 기능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18"/>
          <p:cNvSpPr/>
          <p:nvPr/>
        </p:nvSpPr>
        <p:spPr>
          <a:xfrm>
            <a:off x="6626115" y="1422045"/>
            <a:ext cx="3084270" cy="4334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새로 추가한 기능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36c5f1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i="1">
                <a:solidFill>
                  <a:prstClr val="white"/>
                </a:solidFill>
              </a:rPr>
              <a:t>업그레이드한 기능</a:t>
            </a:r>
            <a:endParaRPr lang="ko-KR" altLang="en-US" sz="3600" b="1" i="1">
              <a:solidFill>
                <a:prstClr val="whit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3310" y="1754749"/>
            <a:ext cx="4419983" cy="4404742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739697"/>
            <a:ext cx="4427603" cy="4397121"/>
          </a:xfrm>
          <a:prstGeom prst="rect">
            <a:avLst/>
          </a:prstGeom>
        </p:spPr>
      </p:pic>
      <p:sp>
        <p:nvSpPr>
          <p:cNvPr id="37" name="직사각형 18"/>
          <p:cNvSpPr/>
          <p:nvPr/>
        </p:nvSpPr>
        <p:spPr>
          <a:xfrm>
            <a:off x="788515" y="1205138"/>
            <a:ext cx="3084270" cy="4334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새로 추가한 기능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18"/>
          <p:cNvSpPr/>
          <p:nvPr/>
        </p:nvSpPr>
        <p:spPr>
          <a:xfrm>
            <a:off x="6096000" y="1214572"/>
            <a:ext cx="3084270" cy="4334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새로 추가한 기능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36c5f1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i="1">
                <a:solidFill>
                  <a:prstClr val="white"/>
                </a:solidFill>
              </a:rPr>
              <a:t>원본 소스</a:t>
            </a:r>
            <a:endParaRPr lang="ko-KR" altLang="en-US" sz="3600" b="1" i="1">
              <a:solidFill>
                <a:prstClr val="whit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955" y="3810432"/>
            <a:ext cx="2918713" cy="2179508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9677" y="1372080"/>
            <a:ext cx="5292206" cy="1846348"/>
          </a:xfrm>
          <a:prstGeom prst="rect">
            <a:avLst/>
          </a:prstGeom>
        </p:spPr>
      </p:pic>
      <p:sp>
        <p:nvSpPr>
          <p:cNvPr id="37" name=""/>
          <p:cNvSpPr txBox="1"/>
          <p:nvPr/>
        </p:nvSpPr>
        <p:spPr>
          <a:xfrm>
            <a:off x="5959254" y="1387255"/>
            <a:ext cx="5705569" cy="639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>
                <a:hlinkClick r:id="rId4"/>
              </a:rPr>
              <a:t>https://github.com/partha7278/GeneralStore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76796" y="3306401"/>
            <a:ext cx="4397121" cy="339881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91566" y="2513965"/>
            <a:ext cx="3756985" cy="4206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36c5f1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i="1">
                <a:solidFill>
                  <a:prstClr val="white"/>
                </a:solidFill>
              </a:rPr>
              <a:t>원본 소스</a:t>
            </a:r>
            <a:endParaRPr lang="en-US" altLang="ko-KR" sz="3600" b="1" i="1">
              <a:solidFill>
                <a:prstClr val="whit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997" y="1270633"/>
            <a:ext cx="2852621" cy="3061932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241" y="2057858"/>
            <a:ext cx="4206604" cy="381795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2902" y="4387614"/>
            <a:ext cx="2827209" cy="2278859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7310" y="2374592"/>
            <a:ext cx="4310722" cy="3080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786661" y="5117368"/>
            <a:ext cx="3084269" cy="433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srgbClr val="44546a">
                    <a:lumMod val="75000"/>
                  </a:srgbClr>
                </a:solidFill>
              </a:rPr>
              <a:t>기존 기능의 단점 보완 및 수정</a:t>
            </a:r>
            <a:endParaRPr lang="ko-KR" altLang="en-US" sz="1500" b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36c5f1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i="1">
                <a:solidFill>
                  <a:prstClr val="white"/>
                </a:solidFill>
              </a:rPr>
              <a:t>업그레이드한 기능</a:t>
            </a:r>
            <a:endParaRPr lang="en-US" altLang="ko-KR" sz="3600" b="1" i="1">
              <a:solidFill>
                <a:prstClr val="whit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200" y="1470850"/>
            <a:ext cx="3480310" cy="1058798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rcRect r="30860"/>
          <a:stretch>
            <a:fillRect/>
          </a:stretch>
        </p:blipFill>
        <p:spPr>
          <a:xfrm>
            <a:off x="4032792" y="1464088"/>
            <a:ext cx="2218732" cy="1289228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7376" y="2733506"/>
            <a:ext cx="2450442" cy="1147675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27546" y="2848499"/>
            <a:ext cx="2228775" cy="1804246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27475" y="4051334"/>
            <a:ext cx="2440782" cy="584888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281180" y="1996628"/>
            <a:ext cx="5646420" cy="4732020"/>
          </a:xfrm>
          <a:prstGeom prst="rect">
            <a:avLst/>
          </a:prstGeom>
        </p:spPr>
      </p:pic>
      <p:sp>
        <p:nvSpPr>
          <p:cNvPr id="41" name="직사각형 18"/>
          <p:cNvSpPr/>
          <p:nvPr/>
        </p:nvSpPr>
        <p:spPr>
          <a:xfrm>
            <a:off x="6314901" y="1308875"/>
            <a:ext cx="5715433" cy="7089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sng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ERD</a:t>
            </a:r>
            <a:r>
              <a:rPr xmlns:mc="http://schemas.openxmlformats.org/markup-compatibility/2006" xmlns:hp="http://schemas.haansoft.com/office/presentation/8.0" kumimoji="0" lang="ko-KR" altLang="en-US" sz="1500" b="1" i="0" u="sng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1" i="0" u="sng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시스템의 엔티티들이 무엇이 있는지 어떤 관계가 있는지를 나타내는 다이어그램</a:t>
            </a:r>
            <a:endParaRPr xmlns:mc="http://schemas.openxmlformats.org/markup-compatibility/2006" xmlns:hp="http://schemas.haansoft.com/office/presentation/8.0" kumimoji="0" lang="ko-KR" altLang="en-US" sz="1200" i="0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직사각형 18"/>
          <p:cNvSpPr/>
          <p:nvPr/>
        </p:nvSpPr>
        <p:spPr>
          <a:xfrm>
            <a:off x="1778738" y="5590411"/>
            <a:ext cx="3084270" cy="4334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기존 기능에서 확장한 기능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18"/>
          <p:cNvSpPr/>
          <p:nvPr/>
        </p:nvSpPr>
        <p:spPr>
          <a:xfrm>
            <a:off x="1769308" y="6033654"/>
            <a:ext cx="3084270" cy="4334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새로 추가한 기능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36c5f1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i="1">
                <a:solidFill>
                  <a:prstClr val="white"/>
                </a:solidFill>
              </a:rPr>
              <a:t>업그레이드한 기능</a:t>
            </a:r>
            <a:endParaRPr lang="ko-KR" altLang="en-US" sz="3600" b="1" i="1">
              <a:solidFill>
                <a:prstClr val="whit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rcRect r="16770"/>
          <a:stretch>
            <a:fillRect/>
          </a:stretch>
        </p:blipFill>
        <p:spPr>
          <a:xfrm>
            <a:off x="184810" y="2053469"/>
            <a:ext cx="5333877" cy="2789161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80854" y="2055337"/>
            <a:ext cx="6324527" cy="4601691"/>
          </a:xfrm>
          <a:prstGeom prst="rect">
            <a:avLst/>
          </a:prstGeom>
        </p:spPr>
      </p:pic>
      <p:sp>
        <p:nvSpPr>
          <p:cNvPr id="37" name="직사각형 18"/>
          <p:cNvSpPr/>
          <p:nvPr/>
        </p:nvSpPr>
        <p:spPr>
          <a:xfrm>
            <a:off x="5709830" y="1477120"/>
            <a:ext cx="3084269" cy="4338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기존 기능의 단점 보완 및 수정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18"/>
          <p:cNvSpPr/>
          <p:nvPr/>
        </p:nvSpPr>
        <p:spPr>
          <a:xfrm>
            <a:off x="184949" y="1450336"/>
            <a:ext cx="3084271" cy="4337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기존 기능에서 확장한 기능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36c5f1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i="1">
                <a:solidFill>
                  <a:prstClr val="white"/>
                </a:solidFill>
              </a:rPr>
              <a:t>업그레이드한 기능</a:t>
            </a:r>
            <a:endParaRPr lang="ko-KR" altLang="en-US" sz="3600" b="1" i="1">
              <a:solidFill>
                <a:prstClr val="white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9069" y="1882298"/>
            <a:ext cx="6447078" cy="4168501"/>
          </a:xfrm>
          <a:prstGeom prst="rect">
            <a:avLst/>
          </a:prstGeom>
        </p:spPr>
      </p:pic>
      <p:sp>
        <p:nvSpPr>
          <p:cNvPr id="38" name="직사각형 18"/>
          <p:cNvSpPr/>
          <p:nvPr/>
        </p:nvSpPr>
        <p:spPr>
          <a:xfrm>
            <a:off x="5568367" y="1269643"/>
            <a:ext cx="3084269" cy="4338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기존 기능의 단점 보완 및 수정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483" y="2085670"/>
            <a:ext cx="3259267" cy="3565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36c5f1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i="1">
                <a:solidFill>
                  <a:prstClr val="white"/>
                </a:solidFill>
              </a:rPr>
              <a:t>업그레이드한 기능</a:t>
            </a:r>
            <a:endParaRPr lang="ko-KR" altLang="en-US" sz="3600" b="1" i="1">
              <a:solidFill>
                <a:prstClr val="whit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9" y="2047865"/>
            <a:ext cx="5900042" cy="4093271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3186" y="2041761"/>
            <a:ext cx="5827508" cy="4099911"/>
          </a:xfrm>
          <a:prstGeom prst="rect">
            <a:avLst/>
          </a:prstGeom>
        </p:spPr>
      </p:pic>
      <p:sp>
        <p:nvSpPr>
          <p:cNvPr id="37" name="직사각형 18"/>
          <p:cNvSpPr/>
          <p:nvPr/>
        </p:nvSpPr>
        <p:spPr>
          <a:xfrm>
            <a:off x="203812" y="1450337"/>
            <a:ext cx="3084270" cy="4337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새로 추가한 기능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18"/>
          <p:cNvSpPr/>
          <p:nvPr/>
        </p:nvSpPr>
        <p:spPr>
          <a:xfrm>
            <a:off x="6096000" y="1374891"/>
            <a:ext cx="3084270" cy="4334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새로 추가한 기능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36c5f1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i="1">
                <a:solidFill>
                  <a:prstClr val="white"/>
                </a:solidFill>
              </a:rPr>
              <a:t>업그레이드한 기능</a:t>
            </a:r>
            <a:endParaRPr lang="ko-KR" altLang="en-US" sz="3600" b="1" i="1">
              <a:solidFill>
                <a:prstClr val="whit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855" y="2135551"/>
            <a:ext cx="5940144" cy="4083849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93976" y="2135210"/>
            <a:ext cx="4168501" cy="3756985"/>
          </a:xfrm>
          <a:prstGeom prst="rect">
            <a:avLst/>
          </a:prstGeom>
        </p:spPr>
      </p:pic>
      <p:sp>
        <p:nvSpPr>
          <p:cNvPr id="37" name="직사각형 18"/>
          <p:cNvSpPr/>
          <p:nvPr/>
        </p:nvSpPr>
        <p:spPr>
          <a:xfrm>
            <a:off x="166089" y="1403184"/>
            <a:ext cx="3084270" cy="4334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새로 추가한 기능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36c5f1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i="1">
                <a:solidFill>
                  <a:prstClr val="white"/>
                </a:solidFill>
              </a:rPr>
              <a:t>업그레이드한 기능</a:t>
            </a:r>
            <a:endParaRPr lang="ko-KR" altLang="en-US" sz="3600" b="1" i="1">
              <a:solidFill>
                <a:prstClr val="whit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925" y="2036355"/>
            <a:ext cx="4703172" cy="4137797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08581" y="2014421"/>
            <a:ext cx="3558848" cy="3772227"/>
          </a:xfrm>
          <a:prstGeom prst="rect">
            <a:avLst/>
          </a:prstGeom>
        </p:spPr>
      </p:pic>
      <p:sp>
        <p:nvSpPr>
          <p:cNvPr id="38" name="직사각형 18"/>
          <p:cNvSpPr/>
          <p:nvPr/>
        </p:nvSpPr>
        <p:spPr>
          <a:xfrm>
            <a:off x="277750" y="1486551"/>
            <a:ext cx="3084269" cy="4338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33f4f"/>
                </a:solidFill>
                <a:latin typeface="맑은 고딕"/>
                <a:ea typeface="맑은 고딕"/>
                <a:cs typeface="맑은 고딕"/>
              </a:rPr>
              <a:t>기존 기능의 단점 보완 및 수정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33f4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</ep:Words>
  <ep:PresentationFormat>와이드스크린</ep:PresentationFormat>
  <ep:Paragraphs>35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2020-07-30T03:08:41.000</dcterms:created>
  <dc:creator>조현석</dc:creator>
  <cp:lastModifiedBy>pc</cp:lastModifiedBy>
  <dcterms:modified xsi:type="dcterms:W3CDTF">2023-06-11T23:02:21.355</dcterms:modified>
  <cp:revision>17</cp:revision>
  <dc:title>PowerPoint 프레젠테이션</dc:title>
  <cp:version/>
</cp:coreProperties>
</file>